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64" r:id="rId4"/>
    <p:sldId id="262" r:id="rId5"/>
    <p:sldId id="265" r:id="rId6"/>
    <p:sldId id="266" r:id="rId7"/>
    <p:sldId id="260" r:id="rId8"/>
    <p:sldId id="257" r:id="rId9"/>
    <p:sldId id="258" r:id="rId10"/>
    <p:sldId id="259"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6A24"/>
    <a:srgbClr val="EA7131"/>
    <a:srgbClr val="4DA72E"/>
    <a:srgbClr val="A02B93"/>
    <a:srgbClr val="0E9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3"/>
    <p:restoredTop sz="94694"/>
  </p:normalViewPr>
  <p:slideViewPr>
    <p:cSldViewPr snapToGrid="0">
      <p:cViewPr>
        <p:scale>
          <a:sx n="90" d="100"/>
          <a:sy n="90" d="100"/>
        </p:scale>
        <p:origin x="1424"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322D20-FA7C-4E43-9F8F-F1B90C53E427}" type="doc">
      <dgm:prSet loTypeId="urn:microsoft.com/office/officeart/2005/8/layout/cycle8" loCatId="cycle" qsTypeId="urn:microsoft.com/office/officeart/2005/8/quickstyle/simple1" qsCatId="simple" csTypeId="urn:microsoft.com/office/officeart/2005/8/colors/colorful1" csCatId="colorful" phldr="1"/>
      <dgm:spPr/>
      <dgm:t>
        <a:bodyPr/>
        <a:lstStyle/>
        <a:p>
          <a:endParaRPr lang="en-US"/>
        </a:p>
      </dgm:t>
    </dgm:pt>
    <dgm:pt modelId="{4C795CC6-FFE0-4E40-B710-62FC320577F6}">
      <dgm:prSet custT="1"/>
      <dgm:spPr/>
      <dgm:t>
        <a:bodyPr/>
        <a:lstStyle/>
        <a:p>
          <a:r>
            <a:rPr lang="en-US" sz="1400" b="1"/>
            <a:t>Experimental Design </a:t>
          </a:r>
          <a:r>
            <a:rPr lang="en-US" sz="1400"/>
            <a:t>Replicates, sequencing depth</a:t>
          </a:r>
        </a:p>
      </dgm:t>
    </dgm:pt>
    <dgm:pt modelId="{BDB0C95D-AC28-4FEA-80C2-0295E6867E98}" type="parTrans" cxnId="{A7625378-21CC-478F-8EB0-D1DA823F63BB}">
      <dgm:prSet/>
      <dgm:spPr/>
      <dgm:t>
        <a:bodyPr/>
        <a:lstStyle/>
        <a:p>
          <a:endParaRPr lang="en-US" sz="4000"/>
        </a:p>
      </dgm:t>
    </dgm:pt>
    <dgm:pt modelId="{75FE62A7-6AFC-41B9-9C8E-906B5468D905}" type="sibTrans" cxnId="{A7625378-21CC-478F-8EB0-D1DA823F63BB}">
      <dgm:prSet/>
      <dgm:spPr/>
      <dgm:t>
        <a:bodyPr/>
        <a:lstStyle/>
        <a:p>
          <a:endParaRPr lang="en-US" sz="4000"/>
        </a:p>
      </dgm:t>
    </dgm:pt>
    <dgm:pt modelId="{A4CE83BA-A95D-4EE3-88C9-77B53B5154D4}">
      <dgm:prSet custT="1"/>
      <dgm:spPr/>
      <dgm:t>
        <a:bodyPr/>
        <a:lstStyle/>
        <a:p>
          <a:r>
            <a:rPr lang="en-US" sz="1400" b="1" dirty="0"/>
            <a:t>Sequencing </a:t>
          </a:r>
          <a:r>
            <a:rPr lang="en-US" sz="1400" dirty="0"/>
            <a:t>Platforms (Illumina, PacBio, Oxford Nanopore)</a:t>
          </a:r>
        </a:p>
      </dgm:t>
    </dgm:pt>
    <dgm:pt modelId="{08A4A9C9-5288-443C-BC4B-B97DDC56F0D4}" type="parTrans" cxnId="{C392A980-486A-4422-AB51-FE5B8A4EFEF3}">
      <dgm:prSet/>
      <dgm:spPr/>
      <dgm:t>
        <a:bodyPr/>
        <a:lstStyle/>
        <a:p>
          <a:endParaRPr lang="en-US" sz="4000"/>
        </a:p>
      </dgm:t>
    </dgm:pt>
    <dgm:pt modelId="{ADB0899D-D6CF-4D99-8BC5-1EEC4A62C912}" type="sibTrans" cxnId="{C392A980-486A-4422-AB51-FE5B8A4EFEF3}">
      <dgm:prSet/>
      <dgm:spPr/>
      <dgm:t>
        <a:bodyPr/>
        <a:lstStyle/>
        <a:p>
          <a:endParaRPr lang="en-US" sz="4000"/>
        </a:p>
      </dgm:t>
    </dgm:pt>
    <dgm:pt modelId="{C20E735C-FFA2-4D33-AB4C-6D8A2D084430}">
      <dgm:prSet custT="1"/>
      <dgm:spPr/>
      <dgm:t>
        <a:bodyPr/>
        <a:lstStyle/>
        <a:p>
          <a:r>
            <a:rPr lang="en-US" sz="1400" b="1" dirty="0"/>
            <a:t>Quality Control </a:t>
          </a:r>
          <a:r>
            <a:rPr lang="en-US" sz="1400" dirty="0"/>
            <a:t>Raw data checks (FASTQ files)</a:t>
          </a:r>
        </a:p>
      </dgm:t>
    </dgm:pt>
    <dgm:pt modelId="{1B26CB79-40C1-440F-9787-B53F5DD919D5}" type="parTrans" cxnId="{4C1BA5CD-2030-40AE-80AD-5DE0D9BD91E2}">
      <dgm:prSet/>
      <dgm:spPr/>
      <dgm:t>
        <a:bodyPr/>
        <a:lstStyle/>
        <a:p>
          <a:endParaRPr lang="en-US" sz="4000"/>
        </a:p>
      </dgm:t>
    </dgm:pt>
    <dgm:pt modelId="{8914F420-AFED-4819-ADBF-51E49C70183E}" type="sibTrans" cxnId="{4C1BA5CD-2030-40AE-80AD-5DE0D9BD91E2}">
      <dgm:prSet/>
      <dgm:spPr/>
      <dgm:t>
        <a:bodyPr/>
        <a:lstStyle/>
        <a:p>
          <a:endParaRPr lang="en-US" sz="4000"/>
        </a:p>
      </dgm:t>
    </dgm:pt>
    <dgm:pt modelId="{614F646F-EE44-44E8-9286-2F7595FA6E50}">
      <dgm:prSet custT="1"/>
      <dgm:spPr/>
      <dgm:t>
        <a:bodyPr/>
        <a:lstStyle/>
        <a:p>
          <a:r>
            <a:rPr lang="en-US" sz="1400" b="1" dirty="0"/>
            <a:t>Read Alignment/Mapping </a:t>
          </a:r>
          <a:r>
            <a:rPr lang="en-US" sz="1400" dirty="0"/>
            <a:t>Mapping reads to reference genome</a:t>
          </a:r>
        </a:p>
      </dgm:t>
    </dgm:pt>
    <dgm:pt modelId="{C6DFC217-A68F-48AD-B6DD-A524630BDA05}" type="parTrans" cxnId="{CFC3922E-AD81-4E1C-A66D-7FADDB5F8E9E}">
      <dgm:prSet/>
      <dgm:spPr/>
      <dgm:t>
        <a:bodyPr/>
        <a:lstStyle/>
        <a:p>
          <a:endParaRPr lang="en-US" sz="4000"/>
        </a:p>
      </dgm:t>
    </dgm:pt>
    <dgm:pt modelId="{496F17AF-410C-4922-8DBA-582FB1C850C0}" type="sibTrans" cxnId="{CFC3922E-AD81-4E1C-A66D-7FADDB5F8E9E}">
      <dgm:prSet/>
      <dgm:spPr/>
      <dgm:t>
        <a:bodyPr/>
        <a:lstStyle/>
        <a:p>
          <a:endParaRPr lang="en-US" sz="4000"/>
        </a:p>
      </dgm:t>
    </dgm:pt>
    <dgm:pt modelId="{427E5EF6-CFC5-40C2-8C88-55988C9D7ABB}">
      <dgm:prSet custT="1"/>
      <dgm:spPr/>
      <dgm:t>
        <a:bodyPr/>
        <a:lstStyle/>
        <a:p>
          <a:r>
            <a:rPr lang="en-US" sz="1400" b="1" dirty="0"/>
            <a:t>Quantification </a:t>
          </a:r>
          <a:r>
            <a:rPr lang="en-US" sz="1400" dirty="0"/>
            <a:t>Counting reads per transcript/gene</a:t>
          </a:r>
        </a:p>
      </dgm:t>
    </dgm:pt>
    <dgm:pt modelId="{69D8A035-EF32-4BCF-81F6-B04C822A2B90}" type="parTrans" cxnId="{B7B248C1-06F3-4239-A82F-84F47F94862A}">
      <dgm:prSet/>
      <dgm:spPr/>
      <dgm:t>
        <a:bodyPr/>
        <a:lstStyle/>
        <a:p>
          <a:endParaRPr lang="en-US" sz="4000"/>
        </a:p>
      </dgm:t>
    </dgm:pt>
    <dgm:pt modelId="{6C3832A2-1AAB-41AC-9D94-7DA3B769A1DC}" type="sibTrans" cxnId="{B7B248C1-06F3-4239-A82F-84F47F94862A}">
      <dgm:prSet/>
      <dgm:spPr/>
      <dgm:t>
        <a:bodyPr/>
        <a:lstStyle/>
        <a:p>
          <a:endParaRPr lang="en-US" sz="4000"/>
        </a:p>
      </dgm:t>
    </dgm:pt>
    <dgm:pt modelId="{9BDBA2D0-B163-4CB7-A50C-8870EEF6341B}">
      <dgm:prSet custT="1"/>
      <dgm:spPr/>
      <dgm:t>
        <a:bodyPr/>
        <a:lstStyle/>
        <a:p>
          <a:r>
            <a:rPr lang="en-US" sz="1400" b="1" dirty="0"/>
            <a:t>Differential Expression Analysis </a:t>
          </a:r>
          <a:r>
            <a:rPr lang="en-US" sz="1400" dirty="0"/>
            <a:t>Compare expression levels between conditions</a:t>
          </a:r>
        </a:p>
      </dgm:t>
    </dgm:pt>
    <dgm:pt modelId="{509FC40A-7589-4C60-B315-F2EFA5663352}" type="parTrans" cxnId="{770CDDC3-B797-42FE-88E2-802CB14FF960}">
      <dgm:prSet/>
      <dgm:spPr/>
      <dgm:t>
        <a:bodyPr/>
        <a:lstStyle/>
        <a:p>
          <a:endParaRPr lang="en-US" sz="4000"/>
        </a:p>
      </dgm:t>
    </dgm:pt>
    <dgm:pt modelId="{188C0490-FFE9-44F7-8201-9ACDAF3FC2DA}" type="sibTrans" cxnId="{770CDDC3-B797-42FE-88E2-802CB14FF960}">
      <dgm:prSet/>
      <dgm:spPr/>
      <dgm:t>
        <a:bodyPr/>
        <a:lstStyle/>
        <a:p>
          <a:endParaRPr lang="en-US" sz="4000"/>
        </a:p>
      </dgm:t>
    </dgm:pt>
    <dgm:pt modelId="{248434B8-4BF1-437A-949B-CD832C5624A6}">
      <dgm:prSet custT="1"/>
      <dgm:spPr/>
      <dgm:t>
        <a:bodyPr/>
        <a:lstStyle/>
        <a:p>
          <a:r>
            <a:rPr lang="en-US" sz="1400" b="1" dirty="0"/>
            <a:t>Functional Enrichment </a:t>
          </a:r>
          <a:r>
            <a:rPr lang="en-US" sz="1400" dirty="0"/>
            <a:t>Pathway analysis, gene ontology</a:t>
          </a:r>
        </a:p>
      </dgm:t>
    </dgm:pt>
    <dgm:pt modelId="{25F18A08-1B07-4F66-A20E-582997853407}" type="parTrans" cxnId="{827FCDC7-B723-4479-8A91-7B49A8662D9F}">
      <dgm:prSet/>
      <dgm:spPr/>
      <dgm:t>
        <a:bodyPr/>
        <a:lstStyle/>
        <a:p>
          <a:endParaRPr lang="en-US" sz="4000"/>
        </a:p>
      </dgm:t>
    </dgm:pt>
    <dgm:pt modelId="{C7701030-F9A1-460D-80C8-BCD8864390F4}" type="sibTrans" cxnId="{827FCDC7-B723-4479-8A91-7B49A8662D9F}">
      <dgm:prSet/>
      <dgm:spPr/>
      <dgm:t>
        <a:bodyPr/>
        <a:lstStyle/>
        <a:p>
          <a:endParaRPr lang="en-US" sz="4000"/>
        </a:p>
      </dgm:t>
    </dgm:pt>
    <dgm:pt modelId="{B742ED37-C70B-6943-AD70-3BFBFDCE1840}" type="pres">
      <dgm:prSet presAssocID="{B3322D20-FA7C-4E43-9F8F-F1B90C53E427}" presName="compositeShape" presStyleCnt="0">
        <dgm:presLayoutVars>
          <dgm:chMax val="7"/>
          <dgm:dir/>
          <dgm:resizeHandles val="exact"/>
        </dgm:presLayoutVars>
      </dgm:prSet>
      <dgm:spPr/>
    </dgm:pt>
    <dgm:pt modelId="{1B716036-DE3C-5741-8886-4E3C26C1C0D9}" type="pres">
      <dgm:prSet presAssocID="{B3322D20-FA7C-4E43-9F8F-F1B90C53E427}" presName="wedge1" presStyleLbl="node1" presStyleIdx="0" presStyleCnt="7"/>
      <dgm:spPr/>
    </dgm:pt>
    <dgm:pt modelId="{51C39879-78EC-C645-A164-7FBF780FC898}" type="pres">
      <dgm:prSet presAssocID="{B3322D20-FA7C-4E43-9F8F-F1B90C53E427}" presName="dummy1a" presStyleCnt="0"/>
      <dgm:spPr/>
    </dgm:pt>
    <dgm:pt modelId="{F0A34E90-2DB5-E247-B95F-CA1E10615C48}" type="pres">
      <dgm:prSet presAssocID="{B3322D20-FA7C-4E43-9F8F-F1B90C53E427}" presName="dummy1b" presStyleCnt="0"/>
      <dgm:spPr/>
    </dgm:pt>
    <dgm:pt modelId="{6D0F6582-4101-3E47-BBA2-C80E176D02EC}" type="pres">
      <dgm:prSet presAssocID="{B3322D20-FA7C-4E43-9F8F-F1B90C53E427}" presName="wedge1Tx" presStyleLbl="node1" presStyleIdx="0" presStyleCnt="7">
        <dgm:presLayoutVars>
          <dgm:chMax val="0"/>
          <dgm:chPref val="0"/>
          <dgm:bulletEnabled val="1"/>
        </dgm:presLayoutVars>
      </dgm:prSet>
      <dgm:spPr/>
    </dgm:pt>
    <dgm:pt modelId="{BF8E866C-C79F-FD46-9003-0E8305A3C326}" type="pres">
      <dgm:prSet presAssocID="{B3322D20-FA7C-4E43-9F8F-F1B90C53E427}" presName="wedge2" presStyleLbl="node1" presStyleIdx="1" presStyleCnt="7"/>
      <dgm:spPr/>
    </dgm:pt>
    <dgm:pt modelId="{6A254E3D-F5E2-754E-A980-F9E61F074570}" type="pres">
      <dgm:prSet presAssocID="{B3322D20-FA7C-4E43-9F8F-F1B90C53E427}" presName="dummy2a" presStyleCnt="0"/>
      <dgm:spPr/>
    </dgm:pt>
    <dgm:pt modelId="{33DE10CF-6780-5A41-A15D-816EABEECCA0}" type="pres">
      <dgm:prSet presAssocID="{B3322D20-FA7C-4E43-9F8F-F1B90C53E427}" presName="dummy2b" presStyleCnt="0"/>
      <dgm:spPr/>
    </dgm:pt>
    <dgm:pt modelId="{F41F6A61-356F-8B4A-87E2-57A30D8CDED5}" type="pres">
      <dgm:prSet presAssocID="{B3322D20-FA7C-4E43-9F8F-F1B90C53E427}" presName="wedge2Tx" presStyleLbl="node1" presStyleIdx="1" presStyleCnt="7">
        <dgm:presLayoutVars>
          <dgm:chMax val="0"/>
          <dgm:chPref val="0"/>
          <dgm:bulletEnabled val="1"/>
        </dgm:presLayoutVars>
      </dgm:prSet>
      <dgm:spPr/>
    </dgm:pt>
    <dgm:pt modelId="{677DC2EE-274D-0A40-B991-A3D65C8C118B}" type="pres">
      <dgm:prSet presAssocID="{B3322D20-FA7C-4E43-9F8F-F1B90C53E427}" presName="wedge3" presStyleLbl="node1" presStyleIdx="2" presStyleCnt="7"/>
      <dgm:spPr/>
    </dgm:pt>
    <dgm:pt modelId="{F5C896CB-CEEE-DF44-B9AA-5DAFDF551708}" type="pres">
      <dgm:prSet presAssocID="{B3322D20-FA7C-4E43-9F8F-F1B90C53E427}" presName="dummy3a" presStyleCnt="0"/>
      <dgm:spPr/>
    </dgm:pt>
    <dgm:pt modelId="{B1621818-A875-E04E-9FF6-8725544727CD}" type="pres">
      <dgm:prSet presAssocID="{B3322D20-FA7C-4E43-9F8F-F1B90C53E427}" presName="dummy3b" presStyleCnt="0"/>
      <dgm:spPr/>
    </dgm:pt>
    <dgm:pt modelId="{579586DE-B9CD-DD40-8896-22A325EE7F53}" type="pres">
      <dgm:prSet presAssocID="{B3322D20-FA7C-4E43-9F8F-F1B90C53E427}" presName="wedge3Tx" presStyleLbl="node1" presStyleIdx="2" presStyleCnt="7">
        <dgm:presLayoutVars>
          <dgm:chMax val="0"/>
          <dgm:chPref val="0"/>
          <dgm:bulletEnabled val="1"/>
        </dgm:presLayoutVars>
      </dgm:prSet>
      <dgm:spPr/>
    </dgm:pt>
    <dgm:pt modelId="{F901E605-AC6F-1944-992C-8E1C6B6B946D}" type="pres">
      <dgm:prSet presAssocID="{B3322D20-FA7C-4E43-9F8F-F1B90C53E427}" presName="wedge4" presStyleLbl="node1" presStyleIdx="3" presStyleCnt="7"/>
      <dgm:spPr/>
    </dgm:pt>
    <dgm:pt modelId="{CC6104B0-6B00-8648-898D-6B60DAC1538C}" type="pres">
      <dgm:prSet presAssocID="{B3322D20-FA7C-4E43-9F8F-F1B90C53E427}" presName="dummy4a" presStyleCnt="0"/>
      <dgm:spPr/>
    </dgm:pt>
    <dgm:pt modelId="{91038B7B-1B69-7B42-9326-9167FA42EF55}" type="pres">
      <dgm:prSet presAssocID="{B3322D20-FA7C-4E43-9F8F-F1B90C53E427}" presName="dummy4b" presStyleCnt="0"/>
      <dgm:spPr/>
    </dgm:pt>
    <dgm:pt modelId="{7D338255-18C1-3647-A192-7A20BFDEAC52}" type="pres">
      <dgm:prSet presAssocID="{B3322D20-FA7C-4E43-9F8F-F1B90C53E427}" presName="wedge4Tx" presStyleLbl="node1" presStyleIdx="3" presStyleCnt="7">
        <dgm:presLayoutVars>
          <dgm:chMax val="0"/>
          <dgm:chPref val="0"/>
          <dgm:bulletEnabled val="1"/>
        </dgm:presLayoutVars>
      </dgm:prSet>
      <dgm:spPr/>
    </dgm:pt>
    <dgm:pt modelId="{1C1A1081-963D-3D4F-8DB1-73F1882EB160}" type="pres">
      <dgm:prSet presAssocID="{B3322D20-FA7C-4E43-9F8F-F1B90C53E427}" presName="wedge5" presStyleLbl="node1" presStyleIdx="4" presStyleCnt="7"/>
      <dgm:spPr/>
    </dgm:pt>
    <dgm:pt modelId="{4D8C4E0D-F8C7-D944-9CB6-FA6541D6F855}" type="pres">
      <dgm:prSet presAssocID="{B3322D20-FA7C-4E43-9F8F-F1B90C53E427}" presName="dummy5a" presStyleCnt="0"/>
      <dgm:spPr/>
    </dgm:pt>
    <dgm:pt modelId="{4ABF1EE4-04F1-D845-B543-9E7F55DF28EE}" type="pres">
      <dgm:prSet presAssocID="{B3322D20-FA7C-4E43-9F8F-F1B90C53E427}" presName="dummy5b" presStyleCnt="0"/>
      <dgm:spPr/>
    </dgm:pt>
    <dgm:pt modelId="{A596BD76-3D81-DD4E-9532-29E476BD67F0}" type="pres">
      <dgm:prSet presAssocID="{B3322D20-FA7C-4E43-9F8F-F1B90C53E427}" presName="wedge5Tx" presStyleLbl="node1" presStyleIdx="4" presStyleCnt="7">
        <dgm:presLayoutVars>
          <dgm:chMax val="0"/>
          <dgm:chPref val="0"/>
          <dgm:bulletEnabled val="1"/>
        </dgm:presLayoutVars>
      </dgm:prSet>
      <dgm:spPr/>
    </dgm:pt>
    <dgm:pt modelId="{C708A4D3-FC93-1340-A054-70C1716456ED}" type="pres">
      <dgm:prSet presAssocID="{B3322D20-FA7C-4E43-9F8F-F1B90C53E427}" presName="wedge6" presStyleLbl="node1" presStyleIdx="5" presStyleCnt="7"/>
      <dgm:spPr/>
    </dgm:pt>
    <dgm:pt modelId="{01EB4BEA-48E4-CF4D-B27F-8C32A24D2B20}" type="pres">
      <dgm:prSet presAssocID="{B3322D20-FA7C-4E43-9F8F-F1B90C53E427}" presName="dummy6a" presStyleCnt="0"/>
      <dgm:spPr/>
    </dgm:pt>
    <dgm:pt modelId="{3B1FCDC1-0744-B44D-A1AE-CFADCE86D225}" type="pres">
      <dgm:prSet presAssocID="{B3322D20-FA7C-4E43-9F8F-F1B90C53E427}" presName="dummy6b" presStyleCnt="0"/>
      <dgm:spPr/>
    </dgm:pt>
    <dgm:pt modelId="{46965071-FB65-2548-B73F-36C202F6A1D9}" type="pres">
      <dgm:prSet presAssocID="{B3322D20-FA7C-4E43-9F8F-F1B90C53E427}" presName="wedge6Tx" presStyleLbl="node1" presStyleIdx="5" presStyleCnt="7">
        <dgm:presLayoutVars>
          <dgm:chMax val="0"/>
          <dgm:chPref val="0"/>
          <dgm:bulletEnabled val="1"/>
        </dgm:presLayoutVars>
      </dgm:prSet>
      <dgm:spPr/>
    </dgm:pt>
    <dgm:pt modelId="{920C2D3B-4E16-AF4D-A2B6-8872FB3EDA66}" type="pres">
      <dgm:prSet presAssocID="{B3322D20-FA7C-4E43-9F8F-F1B90C53E427}" presName="wedge7" presStyleLbl="node1" presStyleIdx="6" presStyleCnt="7"/>
      <dgm:spPr/>
    </dgm:pt>
    <dgm:pt modelId="{1FF250EF-CE84-3148-8D7D-E09982698FC3}" type="pres">
      <dgm:prSet presAssocID="{B3322D20-FA7C-4E43-9F8F-F1B90C53E427}" presName="dummy7a" presStyleCnt="0"/>
      <dgm:spPr/>
    </dgm:pt>
    <dgm:pt modelId="{BF1C5A7F-EFE9-4C47-AE4D-1DE904573AD6}" type="pres">
      <dgm:prSet presAssocID="{B3322D20-FA7C-4E43-9F8F-F1B90C53E427}" presName="dummy7b" presStyleCnt="0"/>
      <dgm:spPr/>
    </dgm:pt>
    <dgm:pt modelId="{927B95C0-B65F-7141-B38D-C9B5D0EB1AD9}" type="pres">
      <dgm:prSet presAssocID="{B3322D20-FA7C-4E43-9F8F-F1B90C53E427}" presName="wedge7Tx" presStyleLbl="node1" presStyleIdx="6" presStyleCnt="7">
        <dgm:presLayoutVars>
          <dgm:chMax val="0"/>
          <dgm:chPref val="0"/>
          <dgm:bulletEnabled val="1"/>
        </dgm:presLayoutVars>
      </dgm:prSet>
      <dgm:spPr/>
    </dgm:pt>
    <dgm:pt modelId="{06786112-39CE-7944-B7EF-6D0C75AC11A9}" type="pres">
      <dgm:prSet presAssocID="{496F17AF-410C-4922-8DBA-582FB1C850C0}" presName="arrowWedge1" presStyleLbl="fgSibTrans2D1" presStyleIdx="0" presStyleCnt="7"/>
      <dgm:spPr/>
    </dgm:pt>
    <dgm:pt modelId="{8E724B17-DBAF-9745-85AA-4A556D49A6D9}" type="pres">
      <dgm:prSet presAssocID="{ADB0899D-D6CF-4D99-8BC5-1EEC4A62C912}" presName="arrowWedge2" presStyleLbl="fgSibTrans2D1" presStyleIdx="1" presStyleCnt="7"/>
      <dgm:spPr/>
    </dgm:pt>
    <dgm:pt modelId="{F66C71DA-FE65-A447-9C24-1FA81A6C51D9}" type="pres">
      <dgm:prSet presAssocID="{75FE62A7-6AFC-41B9-9C8E-906B5468D905}" presName="arrowWedge3" presStyleLbl="fgSibTrans2D1" presStyleIdx="2" presStyleCnt="7"/>
      <dgm:spPr/>
    </dgm:pt>
    <dgm:pt modelId="{AD4F6021-D9AE-D143-9724-B4A7E1ED57EB}" type="pres">
      <dgm:prSet presAssocID="{188C0490-FFE9-44F7-8201-9ACDAF3FC2DA}" presName="arrowWedge4" presStyleLbl="fgSibTrans2D1" presStyleIdx="3" presStyleCnt="7"/>
      <dgm:spPr/>
    </dgm:pt>
    <dgm:pt modelId="{91A2A39B-60F9-7348-A09E-F2A9027C3600}" type="pres">
      <dgm:prSet presAssocID="{C7701030-F9A1-460D-80C8-BCD8864390F4}" presName="arrowWedge5" presStyleLbl="fgSibTrans2D1" presStyleIdx="4" presStyleCnt="7"/>
      <dgm:spPr/>
    </dgm:pt>
    <dgm:pt modelId="{472E100A-9274-E246-ACA1-87D7AF172875}" type="pres">
      <dgm:prSet presAssocID="{6C3832A2-1AAB-41AC-9D94-7DA3B769A1DC}" presName="arrowWedge6" presStyleLbl="fgSibTrans2D1" presStyleIdx="5" presStyleCnt="7"/>
      <dgm:spPr/>
    </dgm:pt>
    <dgm:pt modelId="{90A84869-4DE1-694D-AE1C-A56DF86FD3A5}" type="pres">
      <dgm:prSet presAssocID="{8914F420-AFED-4819-ADBF-51E49C70183E}" presName="arrowWedge7" presStyleLbl="fgSibTrans2D1" presStyleIdx="6" presStyleCnt="7"/>
      <dgm:spPr/>
    </dgm:pt>
  </dgm:ptLst>
  <dgm:cxnLst>
    <dgm:cxn modelId="{9564B712-2F0E-184D-85D6-9BD3587167E4}" type="presOf" srcId="{C20E735C-FFA2-4D33-AB4C-6D8A2D084430}" destId="{920C2D3B-4E16-AF4D-A2B6-8872FB3EDA66}" srcOrd="0" destOrd="0" presId="urn:microsoft.com/office/officeart/2005/8/layout/cycle8"/>
    <dgm:cxn modelId="{A75CCC12-B4C3-8C48-8EF7-63FBE1E268A0}" type="presOf" srcId="{248434B8-4BF1-437A-949B-CD832C5624A6}" destId="{1C1A1081-963D-3D4F-8DB1-73F1882EB160}" srcOrd="0" destOrd="0" presId="urn:microsoft.com/office/officeart/2005/8/layout/cycle8"/>
    <dgm:cxn modelId="{9D72782E-BB49-F547-A3ED-C1816C96D5DB}" type="presOf" srcId="{427E5EF6-CFC5-40C2-8C88-55988C9D7ABB}" destId="{C708A4D3-FC93-1340-A054-70C1716456ED}" srcOrd="0" destOrd="0" presId="urn:microsoft.com/office/officeart/2005/8/layout/cycle8"/>
    <dgm:cxn modelId="{CFC3922E-AD81-4E1C-A66D-7FADDB5F8E9E}" srcId="{B3322D20-FA7C-4E43-9F8F-F1B90C53E427}" destId="{614F646F-EE44-44E8-9286-2F7595FA6E50}" srcOrd="0" destOrd="0" parTransId="{C6DFC217-A68F-48AD-B6DD-A524630BDA05}" sibTransId="{496F17AF-410C-4922-8DBA-582FB1C850C0}"/>
    <dgm:cxn modelId="{54AC6A34-5A7D-B142-A99A-09980FB1A5D2}" type="presOf" srcId="{9BDBA2D0-B163-4CB7-A50C-8870EEF6341B}" destId="{F901E605-AC6F-1944-992C-8E1C6B6B946D}" srcOrd="0" destOrd="0" presId="urn:microsoft.com/office/officeart/2005/8/layout/cycle8"/>
    <dgm:cxn modelId="{AD4A8246-61C6-A944-979B-B4F204352C0A}" type="presOf" srcId="{9BDBA2D0-B163-4CB7-A50C-8870EEF6341B}" destId="{7D338255-18C1-3647-A192-7A20BFDEAC52}" srcOrd="1" destOrd="0" presId="urn:microsoft.com/office/officeart/2005/8/layout/cycle8"/>
    <dgm:cxn modelId="{B9295252-7372-C44A-9007-470F83E13CDE}" type="presOf" srcId="{248434B8-4BF1-437A-949B-CD832C5624A6}" destId="{A596BD76-3D81-DD4E-9532-29E476BD67F0}" srcOrd="1" destOrd="0" presId="urn:microsoft.com/office/officeart/2005/8/layout/cycle8"/>
    <dgm:cxn modelId="{BE863256-D4E7-3849-9EED-8A849DA2E3A3}" type="presOf" srcId="{B3322D20-FA7C-4E43-9F8F-F1B90C53E427}" destId="{B742ED37-C70B-6943-AD70-3BFBFDCE1840}" srcOrd="0" destOrd="0" presId="urn:microsoft.com/office/officeart/2005/8/layout/cycle8"/>
    <dgm:cxn modelId="{26562B63-F95C-1247-947F-E034B0CDFB4A}" type="presOf" srcId="{427E5EF6-CFC5-40C2-8C88-55988C9D7ABB}" destId="{46965071-FB65-2548-B73F-36C202F6A1D9}" srcOrd="1" destOrd="0" presId="urn:microsoft.com/office/officeart/2005/8/layout/cycle8"/>
    <dgm:cxn modelId="{EBB17B71-47EF-E84F-9771-F509A52006E5}" type="presOf" srcId="{614F646F-EE44-44E8-9286-2F7595FA6E50}" destId="{6D0F6582-4101-3E47-BBA2-C80E176D02EC}" srcOrd="1" destOrd="0" presId="urn:microsoft.com/office/officeart/2005/8/layout/cycle8"/>
    <dgm:cxn modelId="{60F13E78-0CEA-C340-95C0-F8CC4DCFE857}" type="presOf" srcId="{4C795CC6-FFE0-4E40-B710-62FC320577F6}" destId="{579586DE-B9CD-DD40-8896-22A325EE7F53}" srcOrd="1" destOrd="0" presId="urn:microsoft.com/office/officeart/2005/8/layout/cycle8"/>
    <dgm:cxn modelId="{A7625378-21CC-478F-8EB0-D1DA823F63BB}" srcId="{B3322D20-FA7C-4E43-9F8F-F1B90C53E427}" destId="{4C795CC6-FFE0-4E40-B710-62FC320577F6}" srcOrd="2" destOrd="0" parTransId="{BDB0C95D-AC28-4FEA-80C2-0295E6867E98}" sibTransId="{75FE62A7-6AFC-41B9-9C8E-906B5468D905}"/>
    <dgm:cxn modelId="{C392A980-486A-4422-AB51-FE5B8A4EFEF3}" srcId="{B3322D20-FA7C-4E43-9F8F-F1B90C53E427}" destId="{A4CE83BA-A95D-4EE3-88C9-77B53B5154D4}" srcOrd="1" destOrd="0" parTransId="{08A4A9C9-5288-443C-BC4B-B97DDC56F0D4}" sibTransId="{ADB0899D-D6CF-4D99-8BC5-1EEC4A62C912}"/>
    <dgm:cxn modelId="{E073E296-763E-A749-A632-6B8ACFE78AE5}" type="presOf" srcId="{614F646F-EE44-44E8-9286-2F7595FA6E50}" destId="{1B716036-DE3C-5741-8886-4E3C26C1C0D9}" srcOrd="0" destOrd="0" presId="urn:microsoft.com/office/officeart/2005/8/layout/cycle8"/>
    <dgm:cxn modelId="{B7B248C1-06F3-4239-A82F-84F47F94862A}" srcId="{B3322D20-FA7C-4E43-9F8F-F1B90C53E427}" destId="{427E5EF6-CFC5-40C2-8C88-55988C9D7ABB}" srcOrd="5" destOrd="0" parTransId="{69D8A035-EF32-4BCF-81F6-B04C822A2B90}" sibTransId="{6C3832A2-1AAB-41AC-9D94-7DA3B769A1DC}"/>
    <dgm:cxn modelId="{770CDDC3-B797-42FE-88E2-802CB14FF960}" srcId="{B3322D20-FA7C-4E43-9F8F-F1B90C53E427}" destId="{9BDBA2D0-B163-4CB7-A50C-8870EEF6341B}" srcOrd="3" destOrd="0" parTransId="{509FC40A-7589-4C60-B315-F2EFA5663352}" sibTransId="{188C0490-FFE9-44F7-8201-9ACDAF3FC2DA}"/>
    <dgm:cxn modelId="{827FCDC7-B723-4479-8A91-7B49A8662D9F}" srcId="{B3322D20-FA7C-4E43-9F8F-F1B90C53E427}" destId="{248434B8-4BF1-437A-949B-CD832C5624A6}" srcOrd="4" destOrd="0" parTransId="{25F18A08-1B07-4F66-A20E-582997853407}" sibTransId="{C7701030-F9A1-460D-80C8-BCD8864390F4}"/>
    <dgm:cxn modelId="{4C1BA5CD-2030-40AE-80AD-5DE0D9BD91E2}" srcId="{B3322D20-FA7C-4E43-9F8F-F1B90C53E427}" destId="{C20E735C-FFA2-4D33-AB4C-6D8A2D084430}" srcOrd="6" destOrd="0" parTransId="{1B26CB79-40C1-440F-9787-B53F5DD919D5}" sibTransId="{8914F420-AFED-4819-ADBF-51E49C70183E}"/>
    <dgm:cxn modelId="{4C4B9ECF-2722-A24B-B5E4-81AA306D5682}" type="presOf" srcId="{A4CE83BA-A95D-4EE3-88C9-77B53B5154D4}" destId="{BF8E866C-C79F-FD46-9003-0E8305A3C326}" srcOrd="0" destOrd="0" presId="urn:microsoft.com/office/officeart/2005/8/layout/cycle8"/>
    <dgm:cxn modelId="{2F14F3D9-06C9-EE44-844E-DDDA5D7330D2}" type="presOf" srcId="{4C795CC6-FFE0-4E40-B710-62FC320577F6}" destId="{677DC2EE-274D-0A40-B991-A3D65C8C118B}" srcOrd="0" destOrd="0" presId="urn:microsoft.com/office/officeart/2005/8/layout/cycle8"/>
    <dgm:cxn modelId="{37FAFEF1-4A43-9F49-808E-104657732D71}" type="presOf" srcId="{A4CE83BA-A95D-4EE3-88C9-77B53B5154D4}" destId="{F41F6A61-356F-8B4A-87E2-57A30D8CDED5}" srcOrd="1" destOrd="0" presId="urn:microsoft.com/office/officeart/2005/8/layout/cycle8"/>
    <dgm:cxn modelId="{CBE1A8FE-8658-314C-844F-D50FDDCF3295}" type="presOf" srcId="{C20E735C-FFA2-4D33-AB4C-6D8A2D084430}" destId="{927B95C0-B65F-7141-B38D-C9B5D0EB1AD9}" srcOrd="1" destOrd="0" presId="urn:microsoft.com/office/officeart/2005/8/layout/cycle8"/>
    <dgm:cxn modelId="{B92AD5EB-F1FF-AC43-B614-14853DB1EB93}" type="presParOf" srcId="{B742ED37-C70B-6943-AD70-3BFBFDCE1840}" destId="{1B716036-DE3C-5741-8886-4E3C26C1C0D9}" srcOrd="0" destOrd="0" presId="urn:microsoft.com/office/officeart/2005/8/layout/cycle8"/>
    <dgm:cxn modelId="{FE44BEA1-7220-F544-A1EC-E8A103EBC889}" type="presParOf" srcId="{B742ED37-C70B-6943-AD70-3BFBFDCE1840}" destId="{51C39879-78EC-C645-A164-7FBF780FC898}" srcOrd="1" destOrd="0" presId="urn:microsoft.com/office/officeart/2005/8/layout/cycle8"/>
    <dgm:cxn modelId="{0242410C-5D85-7D43-A07E-5C441C4D305A}" type="presParOf" srcId="{B742ED37-C70B-6943-AD70-3BFBFDCE1840}" destId="{F0A34E90-2DB5-E247-B95F-CA1E10615C48}" srcOrd="2" destOrd="0" presId="urn:microsoft.com/office/officeart/2005/8/layout/cycle8"/>
    <dgm:cxn modelId="{AAD6634B-BD42-1A4C-A0EF-205D15595069}" type="presParOf" srcId="{B742ED37-C70B-6943-AD70-3BFBFDCE1840}" destId="{6D0F6582-4101-3E47-BBA2-C80E176D02EC}" srcOrd="3" destOrd="0" presId="urn:microsoft.com/office/officeart/2005/8/layout/cycle8"/>
    <dgm:cxn modelId="{46789183-D437-FE43-B791-85F0A3105FC6}" type="presParOf" srcId="{B742ED37-C70B-6943-AD70-3BFBFDCE1840}" destId="{BF8E866C-C79F-FD46-9003-0E8305A3C326}" srcOrd="4" destOrd="0" presId="urn:microsoft.com/office/officeart/2005/8/layout/cycle8"/>
    <dgm:cxn modelId="{DFBF3920-4897-F24D-AD0E-5CA38ED5CBF2}" type="presParOf" srcId="{B742ED37-C70B-6943-AD70-3BFBFDCE1840}" destId="{6A254E3D-F5E2-754E-A980-F9E61F074570}" srcOrd="5" destOrd="0" presId="urn:microsoft.com/office/officeart/2005/8/layout/cycle8"/>
    <dgm:cxn modelId="{98D530C4-C8F2-194E-96E5-5023AA9D3D6F}" type="presParOf" srcId="{B742ED37-C70B-6943-AD70-3BFBFDCE1840}" destId="{33DE10CF-6780-5A41-A15D-816EABEECCA0}" srcOrd="6" destOrd="0" presId="urn:microsoft.com/office/officeart/2005/8/layout/cycle8"/>
    <dgm:cxn modelId="{4FDD34AA-D5D1-234C-BF7B-8FE4330C6B7D}" type="presParOf" srcId="{B742ED37-C70B-6943-AD70-3BFBFDCE1840}" destId="{F41F6A61-356F-8B4A-87E2-57A30D8CDED5}" srcOrd="7" destOrd="0" presId="urn:microsoft.com/office/officeart/2005/8/layout/cycle8"/>
    <dgm:cxn modelId="{8FA61E7F-4883-ED4D-B4B2-233F81791E8B}" type="presParOf" srcId="{B742ED37-C70B-6943-AD70-3BFBFDCE1840}" destId="{677DC2EE-274D-0A40-B991-A3D65C8C118B}" srcOrd="8" destOrd="0" presId="urn:microsoft.com/office/officeart/2005/8/layout/cycle8"/>
    <dgm:cxn modelId="{122821D5-E2E8-9C4C-88FD-6DB4839A982F}" type="presParOf" srcId="{B742ED37-C70B-6943-AD70-3BFBFDCE1840}" destId="{F5C896CB-CEEE-DF44-B9AA-5DAFDF551708}" srcOrd="9" destOrd="0" presId="urn:microsoft.com/office/officeart/2005/8/layout/cycle8"/>
    <dgm:cxn modelId="{3367744D-3649-C74E-A082-5EF3BEFCDD63}" type="presParOf" srcId="{B742ED37-C70B-6943-AD70-3BFBFDCE1840}" destId="{B1621818-A875-E04E-9FF6-8725544727CD}" srcOrd="10" destOrd="0" presId="urn:microsoft.com/office/officeart/2005/8/layout/cycle8"/>
    <dgm:cxn modelId="{2A186A8E-BCC1-4D4A-A995-DBA0938CEA71}" type="presParOf" srcId="{B742ED37-C70B-6943-AD70-3BFBFDCE1840}" destId="{579586DE-B9CD-DD40-8896-22A325EE7F53}" srcOrd="11" destOrd="0" presId="urn:microsoft.com/office/officeart/2005/8/layout/cycle8"/>
    <dgm:cxn modelId="{A03D9669-FBF6-9E49-9101-388622F156DE}" type="presParOf" srcId="{B742ED37-C70B-6943-AD70-3BFBFDCE1840}" destId="{F901E605-AC6F-1944-992C-8E1C6B6B946D}" srcOrd="12" destOrd="0" presId="urn:microsoft.com/office/officeart/2005/8/layout/cycle8"/>
    <dgm:cxn modelId="{AE83B829-70AA-6848-97AA-F3AFDBB40B31}" type="presParOf" srcId="{B742ED37-C70B-6943-AD70-3BFBFDCE1840}" destId="{CC6104B0-6B00-8648-898D-6B60DAC1538C}" srcOrd="13" destOrd="0" presId="urn:microsoft.com/office/officeart/2005/8/layout/cycle8"/>
    <dgm:cxn modelId="{BB36C070-03CD-E747-9E37-0497D5DD210C}" type="presParOf" srcId="{B742ED37-C70B-6943-AD70-3BFBFDCE1840}" destId="{91038B7B-1B69-7B42-9326-9167FA42EF55}" srcOrd="14" destOrd="0" presId="urn:microsoft.com/office/officeart/2005/8/layout/cycle8"/>
    <dgm:cxn modelId="{90B279AA-002A-B042-BC9D-1B0BBC5303EF}" type="presParOf" srcId="{B742ED37-C70B-6943-AD70-3BFBFDCE1840}" destId="{7D338255-18C1-3647-A192-7A20BFDEAC52}" srcOrd="15" destOrd="0" presId="urn:microsoft.com/office/officeart/2005/8/layout/cycle8"/>
    <dgm:cxn modelId="{A6637FBD-6891-9343-B055-E097B0F59A1B}" type="presParOf" srcId="{B742ED37-C70B-6943-AD70-3BFBFDCE1840}" destId="{1C1A1081-963D-3D4F-8DB1-73F1882EB160}" srcOrd="16" destOrd="0" presId="urn:microsoft.com/office/officeart/2005/8/layout/cycle8"/>
    <dgm:cxn modelId="{B2D95324-98BA-7E41-B891-E1B68FF99B02}" type="presParOf" srcId="{B742ED37-C70B-6943-AD70-3BFBFDCE1840}" destId="{4D8C4E0D-F8C7-D944-9CB6-FA6541D6F855}" srcOrd="17" destOrd="0" presId="urn:microsoft.com/office/officeart/2005/8/layout/cycle8"/>
    <dgm:cxn modelId="{5F6BE23D-F415-EA4A-AD84-7B5FBE0058B9}" type="presParOf" srcId="{B742ED37-C70B-6943-AD70-3BFBFDCE1840}" destId="{4ABF1EE4-04F1-D845-B543-9E7F55DF28EE}" srcOrd="18" destOrd="0" presId="urn:microsoft.com/office/officeart/2005/8/layout/cycle8"/>
    <dgm:cxn modelId="{B327A002-D7ED-DE4A-95D9-EC0582E63518}" type="presParOf" srcId="{B742ED37-C70B-6943-AD70-3BFBFDCE1840}" destId="{A596BD76-3D81-DD4E-9532-29E476BD67F0}" srcOrd="19" destOrd="0" presId="urn:microsoft.com/office/officeart/2005/8/layout/cycle8"/>
    <dgm:cxn modelId="{B01BD6E7-6C92-F44F-BD89-20CF1AAB6DB3}" type="presParOf" srcId="{B742ED37-C70B-6943-AD70-3BFBFDCE1840}" destId="{C708A4D3-FC93-1340-A054-70C1716456ED}" srcOrd="20" destOrd="0" presId="urn:microsoft.com/office/officeart/2005/8/layout/cycle8"/>
    <dgm:cxn modelId="{DB321766-A42C-884B-98BF-537C93226BAD}" type="presParOf" srcId="{B742ED37-C70B-6943-AD70-3BFBFDCE1840}" destId="{01EB4BEA-48E4-CF4D-B27F-8C32A24D2B20}" srcOrd="21" destOrd="0" presId="urn:microsoft.com/office/officeart/2005/8/layout/cycle8"/>
    <dgm:cxn modelId="{2FD2C28A-26FF-C44B-A2A1-35EF3EB87611}" type="presParOf" srcId="{B742ED37-C70B-6943-AD70-3BFBFDCE1840}" destId="{3B1FCDC1-0744-B44D-A1AE-CFADCE86D225}" srcOrd="22" destOrd="0" presId="urn:microsoft.com/office/officeart/2005/8/layout/cycle8"/>
    <dgm:cxn modelId="{133B4950-CC02-4B41-B990-757B2795A25E}" type="presParOf" srcId="{B742ED37-C70B-6943-AD70-3BFBFDCE1840}" destId="{46965071-FB65-2548-B73F-36C202F6A1D9}" srcOrd="23" destOrd="0" presId="urn:microsoft.com/office/officeart/2005/8/layout/cycle8"/>
    <dgm:cxn modelId="{45F89576-486A-DA49-9199-5EC19E63B355}" type="presParOf" srcId="{B742ED37-C70B-6943-AD70-3BFBFDCE1840}" destId="{920C2D3B-4E16-AF4D-A2B6-8872FB3EDA66}" srcOrd="24" destOrd="0" presId="urn:microsoft.com/office/officeart/2005/8/layout/cycle8"/>
    <dgm:cxn modelId="{50A5FB87-1759-054C-85A2-FD63FB8515B1}" type="presParOf" srcId="{B742ED37-C70B-6943-AD70-3BFBFDCE1840}" destId="{1FF250EF-CE84-3148-8D7D-E09982698FC3}" srcOrd="25" destOrd="0" presId="urn:microsoft.com/office/officeart/2005/8/layout/cycle8"/>
    <dgm:cxn modelId="{3114B1F2-0D77-304B-89D0-F7679DC34574}" type="presParOf" srcId="{B742ED37-C70B-6943-AD70-3BFBFDCE1840}" destId="{BF1C5A7F-EFE9-4C47-AE4D-1DE904573AD6}" srcOrd="26" destOrd="0" presId="urn:microsoft.com/office/officeart/2005/8/layout/cycle8"/>
    <dgm:cxn modelId="{1A3FF7BB-1EA0-E348-BD6F-8A59D8DD6421}" type="presParOf" srcId="{B742ED37-C70B-6943-AD70-3BFBFDCE1840}" destId="{927B95C0-B65F-7141-B38D-C9B5D0EB1AD9}" srcOrd="27" destOrd="0" presId="urn:microsoft.com/office/officeart/2005/8/layout/cycle8"/>
    <dgm:cxn modelId="{CC1CC5D0-7570-9A4F-A2FB-C5FF30F189C6}" type="presParOf" srcId="{B742ED37-C70B-6943-AD70-3BFBFDCE1840}" destId="{06786112-39CE-7944-B7EF-6D0C75AC11A9}" srcOrd="28" destOrd="0" presId="urn:microsoft.com/office/officeart/2005/8/layout/cycle8"/>
    <dgm:cxn modelId="{88F16CFC-559E-E545-A866-BA045E737F2D}" type="presParOf" srcId="{B742ED37-C70B-6943-AD70-3BFBFDCE1840}" destId="{8E724B17-DBAF-9745-85AA-4A556D49A6D9}" srcOrd="29" destOrd="0" presId="urn:microsoft.com/office/officeart/2005/8/layout/cycle8"/>
    <dgm:cxn modelId="{F90BF7EA-E446-FD48-AA01-BAB7A718CF8F}" type="presParOf" srcId="{B742ED37-C70B-6943-AD70-3BFBFDCE1840}" destId="{F66C71DA-FE65-A447-9C24-1FA81A6C51D9}" srcOrd="30" destOrd="0" presId="urn:microsoft.com/office/officeart/2005/8/layout/cycle8"/>
    <dgm:cxn modelId="{10B504B1-327A-5043-B8A9-CC54F7AFA643}" type="presParOf" srcId="{B742ED37-C70B-6943-AD70-3BFBFDCE1840}" destId="{AD4F6021-D9AE-D143-9724-B4A7E1ED57EB}" srcOrd="31" destOrd="0" presId="urn:microsoft.com/office/officeart/2005/8/layout/cycle8"/>
    <dgm:cxn modelId="{E907DADC-2F90-9640-8D14-4CB9B0E88766}" type="presParOf" srcId="{B742ED37-C70B-6943-AD70-3BFBFDCE1840}" destId="{91A2A39B-60F9-7348-A09E-F2A9027C3600}" srcOrd="32" destOrd="0" presId="urn:microsoft.com/office/officeart/2005/8/layout/cycle8"/>
    <dgm:cxn modelId="{16865E45-9D9D-3342-B446-F5C96C9D8F7C}" type="presParOf" srcId="{B742ED37-C70B-6943-AD70-3BFBFDCE1840}" destId="{472E100A-9274-E246-ACA1-87D7AF172875}" srcOrd="33" destOrd="0" presId="urn:microsoft.com/office/officeart/2005/8/layout/cycle8"/>
    <dgm:cxn modelId="{4BE86000-056E-0445-BED9-A22E97511AA1}" type="presParOf" srcId="{B742ED37-C70B-6943-AD70-3BFBFDCE1840}" destId="{90A84869-4DE1-694D-AE1C-A56DF86FD3A5}" srcOrd="3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322D20-FA7C-4E43-9F8F-F1B90C53E427}" type="doc">
      <dgm:prSet loTypeId="urn:microsoft.com/office/officeart/2005/8/layout/cycle8" loCatId="cycle" qsTypeId="urn:microsoft.com/office/officeart/2005/8/quickstyle/simple1" qsCatId="simple" csTypeId="urn:microsoft.com/office/officeart/2005/8/colors/colorful1" csCatId="colorful" phldr="1"/>
      <dgm:spPr/>
      <dgm:t>
        <a:bodyPr/>
        <a:lstStyle/>
        <a:p>
          <a:endParaRPr lang="en-US"/>
        </a:p>
      </dgm:t>
    </dgm:pt>
    <dgm:pt modelId="{4C795CC6-FFE0-4E40-B710-62FC320577F6}">
      <dgm:prSet custT="1"/>
      <dgm:spPr/>
      <dgm:t>
        <a:bodyPr/>
        <a:lstStyle/>
        <a:p>
          <a:r>
            <a:rPr lang="en-US" sz="1400" b="1" dirty="0"/>
            <a:t>Experimental Design </a:t>
          </a:r>
          <a:r>
            <a:rPr lang="en-US" sz="1400" dirty="0"/>
            <a:t>Replicates, sequencing depth</a:t>
          </a:r>
        </a:p>
      </dgm:t>
    </dgm:pt>
    <dgm:pt modelId="{BDB0C95D-AC28-4FEA-80C2-0295E6867E98}" type="parTrans" cxnId="{A7625378-21CC-478F-8EB0-D1DA823F63BB}">
      <dgm:prSet/>
      <dgm:spPr/>
      <dgm:t>
        <a:bodyPr/>
        <a:lstStyle/>
        <a:p>
          <a:endParaRPr lang="en-US" sz="4000"/>
        </a:p>
      </dgm:t>
    </dgm:pt>
    <dgm:pt modelId="{75FE62A7-6AFC-41B9-9C8E-906B5468D905}" type="sibTrans" cxnId="{A7625378-21CC-478F-8EB0-D1DA823F63BB}">
      <dgm:prSet/>
      <dgm:spPr/>
      <dgm:t>
        <a:bodyPr/>
        <a:lstStyle/>
        <a:p>
          <a:endParaRPr lang="en-US" sz="4000"/>
        </a:p>
      </dgm:t>
    </dgm:pt>
    <dgm:pt modelId="{A4CE83BA-A95D-4EE3-88C9-77B53B5154D4}">
      <dgm:prSet custT="1"/>
      <dgm:spPr/>
      <dgm:t>
        <a:bodyPr/>
        <a:lstStyle/>
        <a:p>
          <a:r>
            <a:rPr lang="en-US" sz="1400" b="1"/>
            <a:t>Sequencing </a:t>
          </a:r>
          <a:r>
            <a:rPr lang="en-US" sz="1400"/>
            <a:t>Platforms (Illumina, PacBio, Oxford Nanopore)</a:t>
          </a:r>
        </a:p>
      </dgm:t>
    </dgm:pt>
    <dgm:pt modelId="{08A4A9C9-5288-443C-BC4B-B97DDC56F0D4}" type="parTrans" cxnId="{C392A980-486A-4422-AB51-FE5B8A4EFEF3}">
      <dgm:prSet/>
      <dgm:spPr/>
      <dgm:t>
        <a:bodyPr/>
        <a:lstStyle/>
        <a:p>
          <a:endParaRPr lang="en-US" sz="4000"/>
        </a:p>
      </dgm:t>
    </dgm:pt>
    <dgm:pt modelId="{ADB0899D-D6CF-4D99-8BC5-1EEC4A62C912}" type="sibTrans" cxnId="{C392A980-486A-4422-AB51-FE5B8A4EFEF3}">
      <dgm:prSet/>
      <dgm:spPr/>
      <dgm:t>
        <a:bodyPr/>
        <a:lstStyle/>
        <a:p>
          <a:endParaRPr lang="en-US" sz="4000"/>
        </a:p>
      </dgm:t>
    </dgm:pt>
    <dgm:pt modelId="{C20E735C-FFA2-4D33-AB4C-6D8A2D084430}">
      <dgm:prSet custT="1"/>
      <dgm:spPr/>
      <dgm:t>
        <a:bodyPr/>
        <a:lstStyle/>
        <a:p>
          <a:r>
            <a:rPr lang="en-US" sz="1400" b="1" dirty="0"/>
            <a:t>Quality Control </a:t>
          </a:r>
          <a:r>
            <a:rPr lang="en-US" sz="1400" dirty="0"/>
            <a:t>Raw data checks (FASTQ files)</a:t>
          </a:r>
        </a:p>
      </dgm:t>
    </dgm:pt>
    <dgm:pt modelId="{1B26CB79-40C1-440F-9787-B53F5DD919D5}" type="parTrans" cxnId="{4C1BA5CD-2030-40AE-80AD-5DE0D9BD91E2}">
      <dgm:prSet/>
      <dgm:spPr/>
      <dgm:t>
        <a:bodyPr/>
        <a:lstStyle/>
        <a:p>
          <a:endParaRPr lang="en-US" sz="4000"/>
        </a:p>
      </dgm:t>
    </dgm:pt>
    <dgm:pt modelId="{8914F420-AFED-4819-ADBF-51E49C70183E}" type="sibTrans" cxnId="{4C1BA5CD-2030-40AE-80AD-5DE0D9BD91E2}">
      <dgm:prSet/>
      <dgm:spPr/>
      <dgm:t>
        <a:bodyPr/>
        <a:lstStyle/>
        <a:p>
          <a:endParaRPr lang="en-US" sz="4000"/>
        </a:p>
      </dgm:t>
    </dgm:pt>
    <dgm:pt modelId="{614F646F-EE44-44E8-9286-2F7595FA6E50}">
      <dgm:prSet custT="1"/>
      <dgm:spPr/>
      <dgm:t>
        <a:bodyPr/>
        <a:lstStyle/>
        <a:p>
          <a:r>
            <a:rPr lang="en-US" sz="1400" b="1" dirty="0"/>
            <a:t>Read Alignment/Mapping </a:t>
          </a:r>
          <a:r>
            <a:rPr lang="en-US" sz="1400" dirty="0"/>
            <a:t>Mapping reads to reference genome</a:t>
          </a:r>
        </a:p>
      </dgm:t>
    </dgm:pt>
    <dgm:pt modelId="{C6DFC217-A68F-48AD-B6DD-A524630BDA05}" type="parTrans" cxnId="{CFC3922E-AD81-4E1C-A66D-7FADDB5F8E9E}">
      <dgm:prSet/>
      <dgm:spPr/>
      <dgm:t>
        <a:bodyPr/>
        <a:lstStyle/>
        <a:p>
          <a:endParaRPr lang="en-US" sz="4000"/>
        </a:p>
      </dgm:t>
    </dgm:pt>
    <dgm:pt modelId="{496F17AF-410C-4922-8DBA-582FB1C850C0}" type="sibTrans" cxnId="{CFC3922E-AD81-4E1C-A66D-7FADDB5F8E9E}">
      <dgm:prSet/>
      <dgm:spPr/>
      <dgm:t>
        <a:bodyPr/>
        <a:lstStyle/>
        <a:p>
          <a:endParaRPr lang="en-US" sz="4000"/>
        </a:p>
      </dgm:t>
    </dgm:pt>
    <dgm:pt modelId="{427E5EF6-CFC5-40C2-8C88-55988C9D7ABB}">
      <dgm:prSet custT="1"/>
      <dgm:spPr/>
      <dgm:t>
        <a:bodyPr/>
        <a:lstStyle/>
        <a:p>
          <a:r>
            <a:rPr lang="en-US" sz="1400" b="1"/>
            <a:t>Quantification </a:t>
          </a:r>
          <a:r>
            <a:rPr lang="en-US" sz="1400"/>
            <a:t>Counting reads per transcript/gene</a:t>
          </a:r>
        </a:p>
      </dgm:t>
    </dgm:pt>
    <dgm:pt modelId="{69D8A035-EF32-4BCF-81F6-B04C822A2B90}" type="parTrans" cxnId="{B7B248C1-06F3-4239-A82F-84F47F94862A}">
      <dgm:prSet/>
      <dgm:spPr/>
      <dgm:t>
        <a:bodyPr/>
        <a:lstStyle/>
        <a:p>
          <a:endParaRPr lang="en-US" sz="4000"/>
        </a:p>
      </dgm:t>
    </dgm:pt>
    <dgm:pt modelId="{6C3832A2-1AAB-41AC-9D94-7DA3B769A1DC}" type="sibTrans" cxnId="{B7B248C1-06F3-4239-A82F-84F47F94862A}">
      <dgm:prSet/>
      <dgm:spPr/>
      <dgm:t>
        <a:bodyPr/>
        <a:lstStyle/>
        <a:p>
          <a:endParaRPr lang="en-US" sz="4000"/>
        </a:p>
      </dgm:t>
    </dgm:pt>
    <dgm:pt modelId="{9BDBA2D0-B163-4CB7-A50C-8870EEF6341B}">
      <dgm:prSet custT="1"/>
      <dgm:spPr/>
      <dgm:t>
        <a:bodyPr/>
        <a:lstStyle/>
        <a:p>
          <a:r>
            <a:rPr lang="en-US" sz="1400" b="1"/>
            <a:t>Differential Expression Analysis </a:t>
          </a:r>
          <a:r>
            <a:rPr lang="en-US" sz="1400"/>
            <a:t>Compare expression levels between conditions</a:t>
          </a:r>
        </a:p>
      </dgm:t>
    </dgm:pt>
    <dgm:pt modelId="{509FC40A-7589-4C60-B315-F2EFA5663352}" type="parTrans" cxnId="{770CDDC3-B797-42FE-88E2-802CB14FF960}">
      <dgm:prSet/>
      <dgm:spPr/>
      <dgm:t>
        <a:bodyPr/>
        <a:lstStyle/>
        <a:p>
          <a:endParaRPr lang="en-US" sz="4000"/>
        </a:p>
      </dgm:t>
    </dgm:pt>
    <dgm:pt modelId="{188C0490-FFE9-44F7-8201-9ACDAF3FC2DA}" type="sibTrans" cxnId="{770CDDC3-B797-42FE-88E2-802CB14FF960}">
      <dgm:prSet/>
      <dgm:spPr/>
      <dgm:t>
        <a:bodyPr/>
        <a:lstStyle/>
        <a:p>
          <a:endParaRPr lang="en-US" sz="4000"/>
        </a:p>
      </dgm:t>
    </dgm:pt>
    <dgm:pt modelId="{248434B8-4BF1-437A-949B-CD832C5624A6}">
      <dgm:prSet custT="1"/>
      <dgm:spPr/>
      <dgm:t>
        <a:bodyPr/>
        <a:lstStyle/>
        <a:p>
          <a:r>
            <a:rPr lang="en-US" sz="1400" b="1"/>
            <a:t>Functional Enrichment </a:t>
          </a:r>
          <a:r>
            <a:rPr lang="en-US" sz="1400"/>
            <a:t>Pathway analysis, gene ontology</a:t>
          </a:r>
        </a:p>
      </dgm:t>
    </dgm:pt>
    <dgm:pt modelId="{25F18A08-1B07-4F66-A20E-582997853407}" type="parTrans" cxnId="{827FCDC7-B723-4479-8A91-7B49A8662D9F}">
      <dgm:prSet/>
      <dgm:spPr/>
      <dgm:t>
        <a:bodyPr/>
        <a:lstStyle/>
        <a:p>
          <a:endParaRPr lang="en-US" sz="4000"/>
        </a:p>
      </dgm:t>
    </dgm:pt>
    <dgm:pt modelId="{C7701030-F9A1-460D-80C8-BCD8864390F4}" type="sibTrans" cxnId="{827FCDC7-B723-4479-8A91-7B49A8662D9F}">
      <dgm:prSet/>
      <dgm:spPr/>
      <dgm:t>
        <a:bodyPr/>
        <a:lstStyle/>
        <a:p>
          <a:endParaRPr lang="en-US" sz="4000"/>
        </a:p>
      </dgm:t>
    </dgm:pt>
    <dgm:pt modelId="{B742ED37-C70B-6943-AD70-3BFBFDCE1840}" type="pres">
      <dgm:prSet presAssocID="{B3322D20-FA7C-4E43-9F8F-F1B90C53E427}" presName="compositeShape" presStyleCnt="0">
        <dgm:presLayoutVars>
          <dgm:chMax val="7"/>
          <dgm:dir/>
          <dgm:resizeHandles val="exact"/>
        </dgm:presLayoutVars>
      </dgm:prSet>
      <dgm:spPr/>
    </dgm:pt>
    <dgm:pt modelId="{1B716036-DE3C-5741-8886-4E3C26C1C0D9}" type="pres">
      <dgm:prSet presAssocID="{B3322D20-FA7C-4E43-9F8F-F1B90C53E427}" presName="wedge1" presStyleLbl="node1" presStyleIdx="0" presStyleCnt="7" custLinFactNeighborX="2580" custLinFactNeighborY="-2150"/>
      <dgm:spPr/>
    </dgm:pt>
    <dgm:pt modelId="{51C39879-78EC-C645-A164-7FBF780FC898}" type="pres">
      <dgm:prSet presAssocID="{B3322D20-FA7C-4E43-9F8F-F1B90C53E427}" presName="dummy1a" presStyleCnt="0"/>
      <dgm:spPr/>
    </dgm:pt>
    <dgm:pt modelId="{F0A34E90-2DB5-E247-B95F-CA1E10615C48}" type="pres">
      <dgm:prSet presAssocID="{B3322D20-FA7C-4E43-9F8F-F1B90C53E427}" presName="dummy1b" presStyleCnt="0"/>
      <dgm:spPr/>
    </dgm:pt>
    <dgm:pt modelId="{6D0F6582-4101-3E47-BBA2-C80E176D02EC}" type="pres">
      <dgm:prSet presAssocID="{B3322D20-FA7C-4E43-9F8F-F1B90C53E427}" presName="wedge1Tx" presStyleLbl="node1" presStyleIdx="0" presStyleCnt="7">
        <dgm:presLayoutVars>
          <dgm:chMax val="0"/>
          <dgm:chPref val="0"/>
          <dgm:bulletEnabled val="1"/>
        </dgm:presLayoutVars>
      </dgm:prSet>
      <dgm:spPr/>
    </dgm:pt>
    <dgm:pt modelId="{BF8E866C-C79F-FD46-9003-0E8305A3C326}" type="pres">
      <dgm:prSet presAssocID="{B3322D20-FA7C-4E43-9F8F-F1B90C53E427}" presName="wedge2" presStyleLbl="node1" presStyleIdx="1" presStyleCnt="7"/>
      <dgm:spPr/>
    </dgm:pt>
    <dgm:pt modelId="{6A254E3D-F5E2-754E-A980-F9E61F074570}" type="pres">
      <dgm:prSet presAssocID="{B3322D20-FA7C-4E43-9F8F-F1B90C53E427}" presName="dummy2a" presStyleCnt="0"/>
      <dgm:spPr/>
    </dgm:pt>
    <dgm:pt modelId="{33DE10CF-6780-5A41-A15D-816EABEECCA0}" type="pres">
      <dgm:prSet presAssocID="{B3322D20-FA7C-4E43-9F8F-F1B90C53E427}" presName="dummy2b" presStyleCnt="0"/>
      <dgm:spPr/>
    </dgm:pt>
    <dgm:pt modelId="{F41F6A61-356F-8B4A-87E2-57A30D8CDED5}" type="pres">
      <dgm:prSet presAssocID="{B3322D20-FA7C-4E43-9F8F-F1B90C53E427}" presName="wedge2Tx" presStyleLbl="node1" presStyleIdx="1" presStyleCnt="7">
        <dgm:presLayoutVars>
          <dgm:chMax val="0"/>
          <dgm:chPref val="0"/>
          <dgm:bulletEnabled val="1"/>
        </dgm:presLayoutVars>
      </dgm:prSet>
      <dgm:spPr/>
    </dgm:pt>
    <dgm:pt modelId="{677DC2EE-274D-0A40-B991-A3D65C8C118B}" type="pres">
      <dgm:prSet presAssocID="{B3322D20-FA7C-4E43-9F8F-F1B90C53E427}" presName="wedge3" presStyleLbl="node1" presStyleIdx="2" presStyleCnt="7"/>
      <dgm:spPr/>
    </dgm:pt>
    <dgm:pt modelId="{F5C896CB-CEEE-DF44-B9AA-5DAFDF551708}" type="pres">
      <dgm:prSet presAssocID="{B3322D20-FA7C-4E43-9F8F-F1B90C53E427}" presName="dummy3a" presStyleCnt="0"/>
      <dgm:spPr/>
    </dgm:pt>
    <dgm:pt modelId="{B1621818-A875-E04E-9FF6-8725544727CD}" type="pres">
      <dgm:prSet presAssocID="{B3322D20-FA7C-4E43-9F8F-F1B90C53E427}" presName="dummy3b" presStyleCnt="0"/>
      <dgm:spPr/>
    </dgm:pt>
    <dgm:pt modelId="{579586DE-B9CD-DD40-8896-22A325EE7F53}" type="pres">
      <dgm:prSet presAssocID="{B3322D20-FA7C-4E43-9F8F-F1B90C53E427}" presName="wedge3Tx" presStyleLbl="node1" presStyleIdx="2" presStyleCnt="7">
        <dgm:presLayoutVars>
          <dgm:chMax val="0"/>
          <dgm:chPref val="0"/>
          <dgm:bulletEnabled val="1"/>
        </dgm:presLayoutVars>
      </dgm:prSet>
      <dgm:spPr/>
    </dgm:pt>
    <dgm:pt modelId="{F901E605-AC6F-1944-992C-8E1C6B6B946D}" type="pres">
      <dgm:prSet presAssocID="{B3322D20-FA7C-4E43-9F8F-F1B90C53E427}" presName="wedge4" presStyleLbl="node1" presStyleIdx="3" presStyleCnt="7"/>
      <dgm:spPr/>
    </dgm:pt>
    <dgm:pt modelId="{CC6104B0-6B00-8648-898D-6B60DAC1538C}" type="pres">
      <dgm:prSet presAssocID="{B3322D20-FA7C-4E43-9F8F-F1B90C53E427}" presName="dummy4a" presStyleCnt="0"/>
      <dgm:spPr/>
    </dgm:pt>
    <dgm:pt modelId="{91038B7B-1B69-7B42-9326-9167FA42EF55}" type="pres">
      <dgm:prSet presAssocID="{B3322D20-FA7C-4E43-9F8F-F1B90C53E427}" presName="dummy4b" presStyleCnt="0"/>
      <dgm:spPr/>
    </dgm:pt>
    <dgm:pt modelId="{7D338255-18C1-3647-A192-7A20BFDEAC52}" type="pres">
      <dgm:prSet presAssocID="{B3322D20-FA7C-4E43-9F8F-F1B90C53E427}" presName="wedge4Tx" presStyleLbl="node1" presStyleIdx="3" presStyleCnt="7">
        <dgm:presLayoutVars>
          <dgm:chMax val="0"/>
          <dgm:chPref val="0"/>
          <dgm:bulletEnabled val="1"/>
        </dgm:presLayoutVars>
      </dgm:prSet>
      <dgm:spPr/>
    </dgm:pt>
    <dgm:pt modelId="{1C1A1081-963D-3D4F-8DB1-73F1882EB160}" type="pres">
      <dgm:prSet presAssocID="{B3322D20-FA7C-4E43-9F8F-F1B90C53E427}" presName="wedge5" presStyleLbl="node1" presStyleIdx="4" presStyleCnt="7"/>
      <dgm:spPr/>
    </dgm:pt>
    <dgm:pt modelId="{4D8C4E0D-F8C7-D944-9CB6-FA6541D6F855}" type="pres">
      <dgm:prSet presAssocID="{B3322D20-FA7C-4E43-9F8F-F1B90C53E427}" presName="dummy5a" presStyleCnt="0"/>
      <dgm:spPr/>
    </dgm:pt>
    <dgm:pt modelId="{4ABF1EE4-04F1-D845-B543-9E7F55DF28EE}" type="pres">
      <dgm:prSet presAssocID="{B3322D20-FA7C-4E43-9F8F-F1B90C53E427}" presName="dummy5b" presStyleCnt="0"/>
      <dgm:spPr/>
    </dgm:pt>
    <dgm:pt modelId="{A596BD76-3D81-DD4E-9532-29E476BD67F0}" type="pres">
      <dgm:prSet presAssocID="{B3322D20-FA7C-4E43-9F8F-F1B90C53E427}" presName="wedge5Tx" presStyleLbl="node1" presStyleIdx="4" presStyleCnt="7">
        <dgm:presLayoutVars>
          <dgm:chMax val="0"/>
          <dgm:chPref val="0"/>
          <dgm:bulletEnabled val="1"/>
        </dgm:presLayoutVars>
      </dgm:prSet>
      <dgm:spPr/>
    </dgm:pt>
    <dgm:pt modelId="{C708A4D3-FC93-1340-A054-70C1716456ED}" type="pres">
      <dgm:prSet presAssocID="{B3322D20-FA7C-4E43-9F8F-F1B90C53E427}" presName="wedge6" presStyleLbl="node1" presStyleIdx="5" presStyleCnt="7"/>
      <dgm:spPr/>
    </dgm:pt>
    <dgm:pt modelId="{01EB4BEA-48E4-CF4D-B27F-8C32A24D2B20}" type="pres">
      <dgm:prSet presAssocID="{B3322D20-FA7C-4E43-9F8F-F1B90C53E427}" presName="dummy6a" presStyleCnt="0"/>
      <dgm:spPr/>
    </dgm:pt>
    <dgm:pt modelId="{3B1FCDC1-0744-B44D-A1AE-CFADCE86D225}" type="pres">
      <dgm:prSet presAssocID="{B3322D20-FA7C-4E43-9F8F-F1B90C53E427}" presName="dummy6b" presStyleCnt="0"/>
      <dgm:spPr/>
    </dgm:pt>
    <dgm:pt modelId="{46965071-FB65-2548-B73F-36C202F6A1D9}" type="pres">
      <dgm:prSet presAssocID="{B3322D20-FA7C-4E43-9F8F-F1B90C53E427}" presName="wedge6Tx" presStyleLbl="node1" presStyleIdx="5" presStyleCnt="7">
        <dgm:presLayoutVars>
          <dgm:chMax val="0"/>
          <dgm:chPref val="0"/>
          <dgm:bulletEnabled val="1"/>
        </dgm:presLayoutVars>
      </dgm:prSet>
      <dgm:spPr/>
    </dgm:pt>
    <dgm:pt modelId="{920C2D3B-4E16-AF4D-A2B6-8872FB3EDA66}" type="pres">
      <dgm:prSet presAssocID="{B3322D20-FA7C-4E43-9F8F-F1B90C53E427}" presName="wedge7" presStyleLbl="node1" presStyleIdx="6" presStyleCnt="7" custLinFactNeighborX="-5590" custLinFactNeighborY="-4730"/>
      <dgm:spPr/>
    </dgm:pt>
    <dgm:pt modelId="{1FF250EF-CE84-3148-8D7D-E09982698FC3}" type="pres">
      <dgm:prSet presAssocID="{B3322D20-FA7C-4E43-9F8F-F1B90C53E427}" presName="dummy7a" presStyleCnt="0"/>
      <dgm:spPr/>
    </dgm:pt>
    <dgm:pt modelId="{BF1C5A7F-EFE9-4C47-AE4D-1DE904573AD6}" type="pres">
      <dgm:prSet presAssocID="{B3322D20-FA7C-4E43-9F8F-F1B90C53E427}" presName="dummy7b" presStyleCnt="0"/>
      <dgm:spPr/>
    </dgm:pt>
    <dgm:pt modelId="{927B95C0-B65F-7141-B38D-C9B5D0EB1AD9}" type="pres">
      <dgm:prSet presAssocID="{B3322D20-FA7C-4E43-9F8F-F1B90C53E427}" presName="wedge7Tx" presStyleLbl="node1" presStyleIdx="6" presStyleCnt="7">
        <dgm:presLayoutVars>
          <dgm:chMax val="0"/>
          <dgm:chPref val="0"/>
          <dgm:bulletEnabled val="1"/>
        </dgm:presLayoutVars>
      </dgm:prSet>
      <dgm:spPr/>
    </dgm:pt>
    <dgm:pt modelId="{2F1429F3-3006-A547-8212-1F7458438D7C}" type="pres">
      <dgm:prSet presAssocID="{75FE62A7-6AFC-41B9-9C8E-906B5468D905}" presName="arrowWedge1" presStyleLbl="fgSibTrans2D1" presStyleIdx="0" presStyleCnt="7"/>
      <dgm:spPr/>
    </dgm:pt>
    <dgm:pt modelId="{5FEA73EE-0CEE-244F-A249-E9F2DBE0B223}" type="pres">
      <dgm:prSet presAssocID="{ADB0899D-D6CF-4D99-8BC5-1EEC4A62C912}" presName="arrowWedge2" presStyleLbl="fgSibTrans2D1" presStyleIdx="1" presStyleCnt="7"/>
      <dgm:spPr/>
    </dgm:pt>
    <dgm:pt modelId="{7DAB47A4-96D6-1B49-B7D4-7AF6EA59DFA4}" type="pres">
      <dgm:prSet presAssocID="{8914F420-AFED-4819-ADBF-51E49C70183E}" presName="arrowWedge3" presStyleLbl="fgSibTrans2D1" presStyleIdx="2" presStyleCnt="7"/>
      <dgm:spPr/>
    </dgm:pt>
    <dgm:pt modelId="{80D12E57-0659-734A-A98E-FBFD3A66682A}" type="pres">
      <dgm:prSet presAssocID="{496F17AF-410C-4922-8DBA-582FB1C850C0}" presName="arrowWedge4" presStyleLbl="fgSibTrans2D1" presStyleIdx="3" presStyleCnt="7"/>
      <dgm:spPr/>
    </dgm:pt>
    <dgm:pt modelId="{9F510C17-EF2C-4343-9884-B912A53087B5}" type="pres">
      <dgm:prSet presAssocID="{6C3832A2-1AAB-41AC-9D94-7DA3B769A1DC}" presName="arrowWedge5" presStyleLbl="fgSibTrans2D1" presStyleIdx="4" presStyleCnt="7"/>
      <dgm:spPr/>
    </dgm:pt>
    <dgm:pt modelId="{AC1BC99F-16BB-6F42-8FDF-B2B627002060}" type="pres">
      <dgm:prSet presAssocID="{188C0490-FFE9-44F7-8201-9ACDAF3FC2DA}" presName="arrowWedge6" presStyleLbl="fgSibTrans2D1" presStyleIdx="5" presStyleCnt="7"/>
      <dgm:spPr/>
    </dgm:pt>
    <dgm:pt modelId="{59CCF73D-BA94-F94C-9756-E678E07C2EB5}" type="pres">
      <dgm:prSet presAssocID="{C7701030-F9A1-460D-80C8-BCD8864390F4}" presName="arrowWedge7" presStyleLbl="fgSibTrans2D1" presStyleIdx="6" presStyleCnt="7" custFlipVert="1" custScaleX="6157" custScaleY="707" custLinFactNeighborX="-36228" custLinFactNeighborY="64437"/>
      <dgm:spPr/>
    </dgm:pt>
  </dgm:ptLst>
  <dgm:cxnLst>
    <dgm:cxn modelId="{9A2B8408-E4C0-9F43-ADAA-65DD4C2364D9}" type="presOf" srcId="{248434B8-4BF1-437A-949B-CD832C5624A6}" destId="{920C2D3B-4E16-AF4D-A2B6-8872FB3EDA66}" srcOrd="0" destOrd="0" presId="urn:microsoft.com/office/officeart/2005/8/layout/cycle8"/>
    <dgm:cxn modelId="{A5F0A30C-3D27-8E47-802F-7F53247D6A3B}" type="presOf" srcId="{427E5EF6-CFC5-40C2-8C88-55988C9D7ABB}" destId="{A596BD76-3D81-DD4E-9532-29E476BD67F0}" srcOrd="1" destOrd="0" presId="urn:microsoft.com/office/officeart/2005/8/layout/cycle8"/>
    <dgm:cxn modelId="{DDC1D50D-2A2D-2F4D-90B8-AFE5D2B204CD}" type="presOf" srcId="{614F646F-EE44-44E8-9286-2F7595FA6E50}" destId="{F901E605-AC6F-1944-992C-8E1C6B6B946D}" srcOrd="0" destOrd="0" presId="urn:microsoft.com/office/officeart/2005/8/layout/cycle8"/>
    <dgm:cxn modelId="{CFC3922E-AD81-4E1C-A66D-7FADDB5F8E9E}" srcId="{B3322D20-FA7C-4E43-9F8F-F1B90C53E427}" destId="{614F646F-EE44-44E8-9286-2F7595FA6E50}" srcOrd="3" destOrd="0" parTransId="{C6DFC217-A68F-48AD-B6DD-A524630BDA05}" sibTransId="{496F17AF-410C-4922-8DBA-582FB1C850C0}"/>
    <dgm:cxn modelId="{44815632-BEAE-2E44-B14F-D726430F2ACC}" type="presOf" srcId="{9BDBA2D0-B163-4CB7-A50C-8870EEF6341B}" destId="{46965071-FB65-2548-B73F-36C202F6A1D9}" srcOrd="1" destOrd="0" presId="urn:microsoft.com/office/officeart/2005/8/layout/cycle8"/>
    <dgm:cxn modelId="{BE863256-D4E7-3849-9EED-8A849DA2E3A3}" type="presOf" srcId="{B3322D20-FA7C-4E43-9F8F-F1B90C53E427}" destId="{B742ED37-C70B-6943-AD70-3BFBFDCE1840}" srcOrd="0" destOrd="0" presId="urn:microsoft.com/office/officeart/2005/8/layout/cycle8"/>
    <dgm:cxn modelId="{94B8AC64-927A-9D49-886A-BC7F38F25A8C}" type="presOf" srcId="{4C795CC6-FFE0-4E40-B710-62FC320577F6}" destId="{6D0F6582-4101-3E47-BBA2-C80E176D02EC}" srcOrd="1" destOrd="0" presId="urn:microsoft.com/office/officeart/2005/8/layout/cycle8"/>
    <dgm:cxn modelId="{4BB4E068-79AE-8746-AEF7-73B43D1BD4B2}" type="presOf" srcId="{248434B8-4BF1-437A-949B-CD832C5624A6}" destId="{927B95C0-B65F-7141-B38D-C9B5D0EB1AD9}" srcOrd="1" destOrd="0" presId="urn:microsoft.com/office/officeart/2005/8/layout/cycle8"/>
    <dgm:cxn modelId="{A7625378-21CC-478F-8EB0-D1DA823F63BB}" srcId="{B3322D20-FA7C-4E43-9F8F-F1B90C53E427}" destId="{4C795CC6-FFE0-4E40-B710-62FC320577F6}" srcOrd="0" destOrd="0" parTransId="{BDB0C95D-AC28-4FEA-80C2-0295E6867E98}" sibTransId="{75FE62A7-6AFC-41B9-9C8E-906B5468D905}"/>
    <dgm:cxn modelId="{5381C17B-39EB-C94C-BB1D-983C0DFB6AD7}" type="presOf" srcId="{9BDBA2D0-B163-4CB7-A50C-8870EEF6341B}" destId="{C708A4D3-FC93-1340-A054-70C1716456ED}" srcOrd="0" destOrd="0" presId="urn:microsoft.com/office/officeart/2005/8/layout/cycle8"/>
    <dgm:cxn modelId="{C392A980-486A-4422-AB51-FE5B8A4EFEF3}" srcId="{B3322D20-FA7C-4E43-9F8F-F1B90C53E427}" destId="{A4CE83BA-A95D-4EE3-88C9-77B53B5154D4}" srcOrd="1" destOrd="0" parTransId="{08A4A9C9-5288-443C-BC4B-B97DDC56F0D4}" sibTransId="{ADB0899D-D6CF-4D99-8BC5-1EEC4A62C912}"/>
    <dgm:cxn modelId="{23179585-9956-5D43-B383-D3B03F700A25}" type="presOf" srcId="{4C795CC6-FFE0-4E40-B710-62FC320577F6}" destId="{1B716036-DE3C-5741-8886-4E3C26C1C0D9}" srcOrd="0" destOrd="0" presId="urn:microsoft.com/office/officeart/2005/8/layout/cycle8"/>
    <dgm:cxn modelId="{202AB38A-688F-E54E-83D7-3CB316100965}" type="presOf" srcId="{C20E735C-FFA2-4D33-AB4C-6D8A2D084430}" destId="{677DC2EE-274D-0A40-B991-A3D65C8C118B}" srcOrd="0" destOrd="0" presId="urn:microsoft.com/office/officeart/2005/8/layout/cycle8"/>
    <dgm:cxn modelId="{F7B9B098-AD05-7C48-A618-521ED24FD7EE}" type="presOf" srcId="{614F646F-EE44-44E8-9286-2F7595FA6E50}" destId="{7D338255-18C1-3647-A192-7A20BFDEAC52}" srcOrd="1" destOrd="0" presId="urn:microsoft.com/office/officeart/2005/8/layout/cycle8"/>
    <dgm:cxn modelId="{8E0EE1B0-CFC4-A44D-A79A-FDBE0BDCFDF9}" type="presOf" srcId="{A4CE83BA-A95D-4EE3-88C9-77B53B5154D4}" destId="{BF8E866C-C79F-FD46-9003-0E8305A3C326}" srcOrd="0" destOrd="0" presId="urn:microsoft.com/office/officeart/2005/8/layout/cycle8"/>
    <dgm:cxn modelId="{B7B248C1-06F3-4239-A82F-84F47F94862A}" srcId="{B3322D20-FA7C-4E43-9F8F-F1B90C53E427}" destId="{427E5EF6-CFC5-40C2-8C88-55988C9D7ABB}" srcOrd="4" destOrd="0" parTransId="{69D8A035-EF32-4BCF-81F6-B04C822A2B90}" sibTransId="{6C3832A2-1AAB-41AC-9D94-7DA3B769A1DC}"/>
    <dgm:cxn modelId="{770CDDC3-B797-42FE-88E2-802CB14FF960}" srcId="{B3322D20-FA7C-4E43-9F8F-F1B90C53E427}" destId="{9BDBA2D0-B163-4CB7-A50C-8870EEF6341B}" srcOrd="5" destOrd="0" parTransId="{509FC40A-7589-4C60-B315-F2EFA5663352}" sibTransId="{188C0490-FFE9-44F7-8201-9ACDAF3FC2DA}"/>
    <dgm:cxn modelId="{827FCDC7-B723-4479-8A91-7B49A8662D9F}" srcId="{B3322D20-FA7C-4E43-9F8F-F1B90C53E427}" destId="{248434B8-4BF1-437A-949B-CD832C5624A6}" srcOrd="6" destOrd="0" parTransId="{25F18A08-1B07-4F66-A20E-582997853407}" sibTransId="{C7701030-F9A1-460D-80C8-BCD8864390F4}"/>
    <dgm:cxn modelId="{4C1BA5CD-2030-40AE-80AD-5DE0D9BD91E2}" srcId="{B3322D20-FA7C-4E43-9F8F-F1B90C53E427}" destId="{C20E735C-FFA2-4D33-AB4C-6D8A2D084430}" srcOrd="2" destOrd="0" parTransId="{1B26CB79-40C1-440F-9787-B53F5DD919D5}" sibTransId="{8914F420-AFED-4819-ADBF-51E49C70183E}"/>
    <dgm:cxn modelId="{D57DCECF-F5AC-6041-900F-1E0D6DC010B5}" type="presOf" srcId="{427E5EF6-CFC5-40C2-8C88-55988C9D7ABB}" destId="{1C1A1081-963D-3D4F-8DB1-73F1882EB160}" srcOrd="0" destOrd="0" presId="urn:microsoft.com/office/officeart/2005/8/layout/cycle8"/>
    <dgm:cxn modelId="{DC2AF3DD-CD80-2143-ACDB-898C6BE17CEC}" type="presOf" srcId="{C20E735C-FFA2-4D33-AB4C-6D8A2D084430}" destId="{579586DE-B9CD-DD40-8896-22A325EE7F53}" srcOrd="1" destOrd="0" presId="urn:microsoft.com/office/officeart/2005/8/layout/cycle8"/>
    <dgm:cxn modelId="{7663AEE9-E949-964A-A7F8-6A58ACBFF33F}" type="presOf" srcId="{A4CE83BA-A95D-4EE3-88C9-77B53B5154D4}" destId="{F41F6A61-356F-8B4A-87E2-57A30D8CDED5}" srcOrd="1" destOrd="0" presId="urn:microsoft.com/office/officeart/2005/8/layout/cycle8"/>
    <dgm:cxn modelId="{EFA16F6B-BF12-3949-9ECF-383EEA9F3325}" type="presParOf" srcId="{B742ED37-C70B-6943-AD70-3BFBFDCE1840}" destId="{1B716036-DE3C-5741-8886-4E3C26C1C0D9}" srcOrd="0" destOrd="0" presId="urn:microsoft.com/office/officeart/2005/8/layout/cycle8"/>
    <dgm:cxn modelId="{8F40C41E-69D0-7640-956D-E8C0F29DEC1B}" type="presParOf" srcId="{B742ED37-C70B-6943-AD70-3BFBFDCE1840}" destId="{51C39879-78EC-C645-A164-7FBF780FC898}" srcOrd="1" destOrd="0" presId="urn:microsoft.com/office/officeart/2005/8/layout/cycle8"/>
    <dgm:cxn modelId="{A16FB36C-31FC-6B45-BC1F-1B580ECCBE95}" type="presParOf" srcId="{B742ED37-C70B-6943-AD70-3BFBFDCE1840}" destId="{F0A34E90-2DB5-E247-B95F-CA1E10615C48}" srcOrd="2" destOrd="0" presId="urn:microsoft.com/office/officeart/2005/8/layout/cycle8"/>
    <dgm:cxn modelId="{24779752-7F1A-B54A-8F83-10B54DE20DCE}" type="presParOf" srcId="{B742ED37-C70B-6943-AD70-3BFBFDCE1840}" destId="{6D0F6582-4101-3E47-BBA2-C80E176D02EC}" srcOrd="3" destOrd="0" presId="urn:microsoft.com/office/officeart/2005/8/layout/cycle8"/>
    <dgm:cxn modelId="{061CEEF7-C439-A74A-9E25-6AF7E8E6729B}" type="presParOf" srcId="{B742ED37-C70B-6943-AD70-3BFBFDCE1840}" destId="{BF8E866C-C79F-FD46-9003-0E8305A3C326}" srcOrd="4" destOrd="0" presId="urn:microsoft.com/office/officeart/2005/8/layout/cycle8"/>
    <dgm:cxn modelId="{5BC1A09C-BE96-D849-B119-EECEEE5B1566}" type="presParOf" srcId="{B742ED37-C70B-6943-AD70-3BFBFDCE1840}" destId="{6A254E3D-F5E2-754E-A980-F9E61F074570}" srcOrd="5" destOrd="0" presId="urn:microsoft.com/office/officeart/2005/8/layout/cycle8"/>
    <dgm:cxn modelId="{F65B7A35-B464-A84D-936D-A06D99444A44}" type="presParOf" srcId="{B742ED37-C70B-6943-AD70-3BFBFDCE1840}" destId="{33DE10CF-6780-5A41-A15D-816EABEECCA0}" srcOrd="6" destOrd="0" presId="urn:microsoft.com/office/officeart/2005/8/layout/cycle8"/>
    <dgm:cxn modelId="{F29474B2-4731-4948-B2AF-68F4AA2E9FE9}" type="presParOf" srcId="{B742ED37-C70B-6943-AD70-3BFBFDCE1840}" destId="{F41F6A61-356F-8B4A-87E2-57A30D8CDED5}" srcOrd="7" destOrd="0" presId="urn:microsoft.com/office/officeart/2005/8/layout/cycle8"/>
    <dgm:cxn modelId="{4385BA9B-9323-3A40-A600-D30048C2790F}" type="presParOf" srcId="{B742ED37-C70B-6943-AD70-3BFBFDCE1840}" destId="{677DC2EE-274D-0A40-B991-A3D65C8C118B}" srcOrd="8" destOrd="0" presId="urn:microsoft.com/office/officeart/2005/8/layout/cycle8"/>
    <dgm:cxn modelId="{22FC59D1-41E8-B142-BA26-CF87F1F3D27D}" type="presParOf" srcId="{B742ED37-C70B-6943-AD70-3BFBFDCE1840}" destId="{F5C896CB-CEEE-DF44-B9AA-5DAFDF551708}" srcOrd="9" destOrd="0" presId="urn:microsoft.com/office/officeart/2005/8/layout/cycle8"/>
    <dgm:cxn modelId="{9AB5B257-9FB6-6B4C-AE29-65A1CCA54CC2}" type="presParOf" srcId="{B742ED37-C70B-6943-AD70-3BFBFDCE1840}" destId="{B1621818-A875-E04E-9FF6-8725544727CD}" srcOrd="10" destOrd="0" presId="urn:microsoft.com/office/officeart/2005/8/layout/cycle8"/>
    <dgm:cxn modelId="{58B22EFE-CB4C-6446-AE90-6EF714779481}" type="presParOf" srcId="{B742ED37-C70B-6943-AD70-3BFBFDCE1840}" destId="{579586DE-B9CD-DD40-8896-22A325EE7F53}" srcOrd="11" destOrd="0" presId="urn:microsoft.com/office/officeart/2005/8/layout/cycle8"/>
    <dgm:cxn modelId="{C1EBC9D2-F38F-E946-A53D-61AB5F2609C5}" type="presParOf" srcId="{B742ED37-C70B-6943-AD70-3BFBFDCE1840}" destId="{F901E605-AC6F-1944-992C-8E1C6B6B946D}" srcOrd="12" destOrd="0" presId="urn:microsoft.com/office/officeart/2005/8/layout/cycle8"/>
    <dgm:cxn modelId="{E49CDA8D-6BB7-D94C-829A-FB20B1825638}" type="presParOf" srcId="{B742ED37-C70B-6943-AD70-3BFBFDCE1840}" destId="{CC6104B0-6B00-8648-898D-6B60DAC1538C}" srcOrd="13" destOrd="0" presId="urn:microsoft.com/office/officeart/2005/8/layout/cycle8"/>
    <dgm:cxn modelId="{0A7C9B8C-DBC3-0E4D-9355-3E423564C080}" type="presParOf" srcId="{B742ED37-C70B-6943-AD70-3BFBFDCE1840}" destId="{91038B7B-1B69-7B42-9326-9167FA42EF55}" srcOrd="14" destOrd="0" presId="urn:microsoft.com/office/officeart/2005/8/layout/cycle8"/>
    <dgm:cxn modelId="{0F5C85D3-8183-5244-9E15-1FF050B4453E}" type="presParOf" srcId="{B742ED37-C70B-6943-AD70-3BFBFDCE1840}" destId="{7D338255-18C1-3647-A192-7A20BFDEAC52}" srcOrd="15" destOrd="0" presId="urn:microsoft.com/office/officeart/2005/8/layout/cycle8"/>
    <dgm:cxn modelId="{A2514C74-B16A-B74C-ACBF-542A2B99E031}" type="presParOf" srcId="{B742ED37-C70B-6943-AD70-3BFBFDCE1840}" destId="{1C1A1081-963D-3D4F-8DB1-73F1882EB160}" srcOrd="16" destOrd="0" presId="urn:microsoft.com/office/officeart/2005/8/layout/cycle8"/>
    <dgm:cxn modelId="{60114E43-F934-D14E-98C1-19B55DCC76E3}" type="presParOf" srcId="{B742ED37-C70B-6943-AD70-3BFBFDCE1840}" destId="{4D8C4E0D-F8C7-D944-9CB6-FA6541D6F855}" srcOrd="17" destOrd="0" presId="urn:microsoft.com/office/officeart/2005/8/layout/cycle8"/>
    <dgm:cxn modelId="{B738EB86-1A2C-CA48-995B-E55250236FE3}" type="presParOf" srcId="{B742ED37-C70B-6943-AD70-3BFBFDCE1840}" destId="{4ABF1EE4-04F1-D845-B543-9E7F55DF28EE}" srcOrd="18" destOrd="0" presId="urn:microsoft.com/office/officeart/2005/8/layout/cycle8"/>
    <dgm:cxn modelId="{4396A587-8FFD-7640-9522-4938A0AD89DE}" type="presParOf" srcId="{B742ED37-C70B-6943-AD70-3BFBFDCE1840}" destId="{A596BD76-3D81-DD4E-9532-29E476BD67F0}" srcOrd="19" destOrd="0" presId="urn:microsoft.com/office/officeart/2005/8/layout/cycle8"/>
    <dgm:cxn modelId="{DC7506F4-D305-B649-B9A1-8C7E90E30EA1}" type="presParOf" srcId="{B742ED37-C70B-6943-AD70-3BFBFDCE1840}" destId="{C708A4D3-FC93-1340-A054-70C1716456ED}" srcOrd="20" destOrd="0" presId="urn:microsoft.com/office/officeart/2005/8/layout/cycle8"/>
    <dgm:cxn modelId="{1B4B73DA-9CCE-B24D-94CD-848973E381DA}" type="presParOf" srcId="{B742ED37-C70B-6943-AD70-3BFBFDCE1840}" destId="{01EB4BEA-48E4-CF4D-B27F-8C32A24D2B20}" srcOrd="21" destOrd="0" presId="urn:microsoft.com/office/officeart/2005/8/layout/cycle8"/>
    <dgm:cxn modelId="{A4352B84-4797-CB43-9012-1FA7F708939C}" type="presParOf" srcId="{B742ED37-C70B-6943-AD70-3BFBFDCE1840}" destId="{3B1FCDC1-0744-B44D-A1AE-CFADCE86D225}" srcOrd="22" destOrd="0" presId="urn:microsoft.com/office/officeart/2005/8/layout/cycle8"/>
    <dgm:cxn modelId="{C7E7CEC6-5E48-604F-8D20-BB2D46250F96}" type="presParOf" srcId="{B742ED37-C70B-6943-AD70-3BFBFDCE1840}" destId="{46965071-FB65-2548-B73F-36C202F6A1D9}" srcOrd="23" destOrd="0" presId="urn:microsoft.com/office/officeart/2005/8/layout/cycle8"/>
    <dgm:cxn modelId="{DB009793-F8F3-C54C-801D-A7309D4A333B}" type="presParOf" srcId="{B742ED37-C70B-6943-AD70-3BFBFDCE1840}" destId="{920C2D3B-4E16-AF4D-A2B6-8872FB3EDA66}" srcOrd="24" destOrd="0" presId="urn:microsoft.com/office/officeart/2005/8/layout/cycle8"/>
    <dgm:cxn modelId="{172AB1E9-CA94-104E-AAE6-98D58744712E}" type="presParOf" srcId="{B742ED37-C70B-6943-AD70-3BFBFDCE1840}" destId="{1FF250EF-CE84-3148-8D7D-E09982698FC3}" srcOrd="25" destOrd="0" presId="urn:microsoft.com/office/officeart/2005/8/layout/cycle8"/>
    <dgm:cxn modelId="{CDA2D832-81F5-FB4B-94D3-C38BB0E45661}" type="presParOf" srcId="{B742ED37-C70B-6943-AD70-3BFBFDCE1840}" destId="{BF1C5A7F-EFE9-4C47-AE4D-1DE904573AD6}" srcOrd="26" destOrd="0" presId="urn:microsoft.com/office/officeart/2005/8/layout/cycle8"/>
    <dgm:cxn modelId="{068A1561-2E4E-AF43-B208-ED42F7B0EFDE}" type="presParOf" srcId="{B742ED37-C70B-6943-AD70-3BFBFDCE1840}" destId="{927B95C0-B65F-7141-B38D-C9B5D0EB1AD9}" srcOrd="27" destOrd="0" presId="urn:microsoft.com/office/officeart/2005/8/layout/cycle8"/>
    <dgm:cxn modelId="{9F1BFCC8-528D-5845-86B3-AFFD6C0FEECF}" type="presParOf" srcId="{B742ED37-C70B-6943-AD70-3BFBFDCE1840}" destId="{2F1429F3-3006-A547-8212-1F7458438D7C}" srcOrd="28" destOrd="0" presId="urn:microsoft.com/office/officeart/2005/8/layout/cycle8"/>
    <dgm:cxn modelId="{88845712-CAB7-1D4A-892D-A130FDE44AB6}" type="presParOf" srcId="{B742ED37-C70B-6943-AD70-3BFBFDCE1840}" destId="{5FEA73EE-0CEE-244F-A249-E9F2DBE0B223}" srcOrd="29" destOrd="0" presId="urn:microsoft.com/office/officeart/2005/8/layout/cycle8"/>
    <dgm:cxn modelId="{07ACF88F-B468-4346-AFEB-A4448D2ADE6D}" type="presParOf" srcId="{B742ED37-C70B-6943-AD70-3BFBFDCE1840}" destId="{7DAB47A4-96D6-1B49-B7D4-7AF6EA59DFA4}" srcOrd="30" destOrd="0" presId="urn:microsoft.com/office/officeart/2005/8/layout/cycle8"/>
    <dgm:cxn modelId="{840FD034-A364-B44C-8EEA-B762422D245E}" type="presParOf" srcId="{B742ED37-C70B-6943-AD70-3BFBFDCE1840}" destId="{80D12E57-0659-734A-A98E-FBFD3A66682A}" srcOrd="31" destOrd="0" presId="urn:microsoft.com/office/officeart/2005/8/layout/cycle8"/>
    <dgm:cxn modelId="{33B35BC7-7DDB-EE4B-9289-693F1B799D2B}" type="presParOf" srcId="{B742ED37-C70B-6943-AD70-3BFBFDCE1840}" destId="{9F510C17-EF2C-4343-9884-B912A53087B5}" srcOrd="32" destOrd="0" presId="urn:microsoft.com/office/officeart/2005/8/layout/cycle8"/>
    <dgm:cxn modelId="{791E5146-1D3F-AE4F-B6C3-15D9CAA476DA}" type="presParOf" srcId="{B742ED37-C70B-6943-AD70-3BFBFDCE1840}" destId="{AC1BC99F-16BB-6F42-8FDF-B2B627002060}" srcOrd="33" destOrd="0" presId="urn:microsoft.com/office/officeart/2005/8/layout/cycle8"/>
    <dgm:cxn modelId="{13215F86-4BEE-3944-B745-CA0057DFFE04}" type="presParOf" srcId="{B742ED37-C70B-6943-AD70-3BFBFDCE1840}" destId="{59CCF73D-BA94-F94C-9756-E678E07C2EB5}" srcOrd="3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322D20-FA7C-4E43-9F8F-F1B90C53E427}" type="doc">
      <dgm:prSet loTypeId="urn:microsoft.com/office/officeart/2005/8/layout/cycle8" loCatId="cycle" qsTypeId="urn:microsoft.com/office/officeart/2005/8/quickstyle/simple1" qsCatId="simple" csTypeId="urn:microsoft.com/office/officeart/2005/8/colors/colorful1" csCatId="colorful" phldr="1"/>
      <dgm:spPr/>
      <dgm:t>
        <a:bodyPr/>
        <a:lstStyle/>
        <a:p>
          <a:endParaRPr lang="en-US"/>
        </a:p>
      </dgm:t>
    </dgm:pt>
    <dgm:pt modelId="{4C795CC6-FFE0-4E40-B710-62FC320577F6}">
      <dgm:prSet custT="1"/>
      <dgm:spPr/>
      <dgm:t>
        <a:bodyPr/>
        <a:lstStyle/>
        <a:p>
          <a:r>
            <a:rPr lang="en-US" sz="1400" b="1" dirty="0"/>
            <a:t>Experimental Design </a:t>
          </a:r>
          <a:r>
            <a:rPr lang="en-US" sz="1400" dirty="0"/>
            <a:t>Replicates, sequencing depth</a:t>
          </a:r>
        </a:p>
      </dgm:t>
    </dgm:pt>
    <dgm:pt modelId="{BDB0C95D-AC28-4FEA-80C2-0295E6867E98}" type="parTrans" cxnId="{A7625378-21CC-478F-8EB0-D1DA823F63BB}">
      <dgm:prSet/>
      <dgm:spPr/>
      <dgm:t>
        <a:bodyPr/>
        <a:lstStyle/>
        <a:p>
          <a:endParaRPr lang="en-US" sz="4000"/>
        </a:p>
      </dgm:t>
    </dgm:pt>
    <dgm:pt modelId="{75FE62A7-6AFC-41B9-9C8E-906B5468D905}" type="sibTrans" cxnId="{A7625378-21CC-478F-8EB0-D1DA823F63BB}">
      <dgm:prSet/>
      <dgm:spPr/>
      <dgm:t>
        <a:bodyPr/>
        <a:lstStyle/>
        <a:p>
          <a:endParaRPr lang="en-US" sz="4000"/>
        </a:p>
      </dgm:t>
    </dgm:pt>
    <dgm:pt modelId="{A4CE83BA-A95D-4EE3-88C9-77B53B5154D4}">
      <dgm:prSet custT="1"/>
      <dgm:spPr/>
      <dgm:t>
        <a:bodyPr/>
        <a:lstStyle/>
        <a:p>
          <a:r>
            <a:rPr lang="en-US" sz="1400" b="1"/>
            <a:t>Sequencing </a:t>
          </a:r>
          <a:r>
            <a:rPr lang="en-US" sz="1400"/>
            <a:t>Platforms (Illumina, PacBio, Oxford Nanopore)</a:t>
          </a:r>
        </a:p>
      </dgm:t>
    </dgm:pt>
    <dgm:pt modelId="{08A4A9C9-5288-443C-BC4B-B97DDC56F0D4}" type="parTrans" cxnId="{C392A980-486A-4422-AB51-FE5B8A4EFEF3}">
      <dgm:prSet/>
      <dgm:spPr/>
      <dgm:t>
        <a:bodyPr/>
        <a:lstStyle/>
        <a:p>
          <a:endParaRPr lang="en-US" sz="4000"/>
        </a:p>
      </dgm:t>
    </dgm:pt>
    <dgm:pt modelId="{ADB0899D-D6CF-4D99-8BC5-1EEC4A62C912}" type="sibTrans" cxnId="{C392A980-486A-4422-AB51-FE5B8A4EFEF3}">
      <dgm:prSet/>
      <dgm:spPr/>
      <dgm:t>
        <a:bodyPr/>
        <a:lstStyle/>
        <a:p>
          <a:endParaRPr lang="en-US" sz="4000"/>
        </a:p>
      </dgm:t>
    </dgm:pt>
    <dgm:pt modelId="{C20E735C-FFA2-4D33-AB4C-6D8A2D084430}">
      <dgm:prSet custT="1"/>
      <dgm:spPr/>
      <dgm:t>
        <a:bodyPr/>
        <a:lstStyle/>
        <a:p>
          <a:r>
            <a:rPr lang="en-US" sz="1400" b="1" dirty="0"/>
            <a:t>Quality Control </a:t>
          </a:r>
          <a:r>
            <a:rPr lang="en-US" sz="1400" dirty="0"/>
            <a:t>Raw data checks (FASTQ files)</a:t>
          </a:r>
        </a:p>
      </dgm:t>
    </dgm:pt>
    <dgm:pt modelId="{1B26CB79-40C1-440F-9787-B53F5DD919D5}" type="parTrans" cxnId="{4C1BA5CD-2030-40AE-80AD-5DE0D9BD91E2}">
      <dgm:prSet/>
      <dgm:spPr/>
      <dgm:t>
        <a:bodyPr/>
        <a:lstStyle/>
        <a:p>
          <a:endParaRPr lang="en-US" sz="4000"/>
        </a:p>
      </dgm:t>
    </dgm:pt>
    <dgm:pt modelId="{8914F420-AFED-4819-ADBF-51E49C70183E}" type="sibTrans" cxnId="{4C1BA5CD-2030-40AE-80AD-5DE0D9BD91E2}">
      <dgm:prSet/>
      <dgm:spPr/>
      <dgm:t>
        <a:bodyPr/>
        <a:lstStyle/>
        <a:p>
          <a:endParaRPr lang="en-US" sz="4000"/>
        </a:p>
      </dgm:t>
    </dgm:pt>
    <dgm:pt modelId="{614F646F-EE44-44E8-9286-2F7595FA6E50}">
      <dgm:prSet custT="1"/>
      <dgm:spPr/>
      <dgm:t>
        <a:bodyPr/>
        <a:lstStyle/>
        <a:p>
          <a:r>
            <a:rPr lang="en-US" sz="1400" b="1" dirty="0"/>
            <a:t>Read Alignment/Mapping </a:t>
          </a:r>
          <a:r>
            <a:rPr lang="en-US" sz="1400" dirty="0"/>
            <a:t>Mapping reads to reference genome</a:t>
          </a:r>
        </a:p>
      </dgm:t>
    </dgm:pt>
    <dgm:pt modelId="{C6DFC217-A68F-48AD-B6DD-A524630BDA05}" type="parTrans" cxnId="{CFC3922E-AD81-4E1C-A66D-7FADDB5F8E9E}">
      <dgm:prSet/>
      <dgm:spPr/>
      <dgm:t>
        <a:bodyPr/>
        <a:lstStyle/>
        <a:p>
          <a:endParaRPr lang="en-US" sz="4000"/>
        </a:p>
      </dgm:t>
    </dgm:pt>
    <dgm:pt modelId="{496F17AF-410C-4922-8DBA-582FB1C850C0}" type="sibTrans" cxnId="{CFC3922E-AD81-4E1C-A66D-7FADDB5F8E9E}">
      <dgm:prSet/>
      <dgm:spPr/>
      <dgm:t>
        <a:bodyPr/>
        <a:lstStyle/>
        <a:p>
          <a:endParaRPr lang="en-US" sz="4000"/>
        </a:p>
      </dgm:t>
    </dgm:pt>
    <dgm:pt modelId="{427E5EF6-CFC5-40C2-8C88-55988C9D7ABB}">
      <dgm:prSet custT="1"/>
      <dgm:spPr/>
      <dgm:t>
        <a:bodyPr/>
        <a:lstStyle/>
        <a:p>
          <a:r>
            <a:rPr lang="en-US" sz="1400" b="1"/>
            <a:t>Quantification </a:t>
          </a:r>
          <a:r>
            <a:rPr lang="en-US" sz="1400"/>
            <a:t>Counting reads per transcript/gene</a:t>
          </a:r>
        </a:p>
      </dgm:t>
    </dgm:pt>
    <dgm:pt modelId="{69D8A035-EF32-4BCF-81F6-B04C822A2B90}" type="parTrans" cxnId="{B7B248C1-06F3-4239-A82F-84F47F94862A}">
      <dgm:prSet/>
      <dgm:spPr/>
      <dgm:t>
        <a:bodyPr/>
        <a:lstStyle/>
        <a:p>
          <a:endParaRPr lang="en-US" sz="4000"/>
        </a:p>
      </dgm:t>
    </dgm:pt>
    <dgm:pt modelId="{6C3832A2-1AAB-41AC-9D94-7DA3B769A1DC}" type="sibTrans" cxnId="{B7B248C1-06F3-4239-A82F-84F47F94862A}">
      <dgm:prSet/>
      <dgm:spPr/>
      <dgm:t>
        <a:bodyPr/>
        <a:lstStyle/>
        <a:p>
          <a:endParaRPr lang="en-US" sz="4000"/>
        </a:p>
      </dgm:t>
    </dgm:pt>
    <dgm:pt modelId="{9BDBA2D0-B163-4CB7-A50C-8870EEF6341B}">
      <dgm:prSet custT="1"/>
      <dgm:spPr/>
      <dgm:t>
        <a:bodyPr/>
        <a:lstStyle/>
        <a:p>
          <a:r>
            <a:rPr lang="en-US" sz="1400" b="1"/>
            <a:t>Differential Expression Analysis </a:t>
          </a:r>
          <a:r>
            <a:rPr lang="en-US" sz="1400"/>
            <a:t>Compare expression levels between conditions</a:t>
          </a:r>
        </a:p>
      </dgm:t>
    </dgm:pt>
    <dgm:pt modelId="{509FC40A-7589-4C60-B315-F2EFA5663352}" type="parTrans" cxnId="{770CDDC3-B797-42FE-88E2-802CB14FF960}">
      <dgm:prSet/>
      <dgm:spPr/>
      <dgm:t>
        <a:bodyPr/>
        <a:lstStyle/>
        <a:p>
          <a:endParaRPr lang="en-US" sz="4000"/>
        </a:p>
      </dgm:t>
    </dgm:pt>
    <dgm:pt modelId="{188C0490-FFE9-44F7-8201-9ACDAF3FC2DA}" type="sibTrans" cxnId="{770CDDC3-B797-42FE-88E2-802CB14FF960}">
      <dgm:prSet/>
      <dgm:spPr/>
      <dgm:t>
        <a:bodyPr/>
        <a:lstStyle/>
        <a:p>
          <a:endParaRPr lang="en-US" sz="4000"/>
        </a:p>
      </dgm:t>
    </dgm:pt>
    <dgm:pt modelId="{248434B8-4BF1-437A-949B-CD832C5624A6}">
      <dgm:prSet custT="1"/>
      <dgm:spPr/>
      <dgm:t>
        <a:bodyPr/>
        <a:lstStyle/>
        <a:p>
          <a:r>
            <a:rPr lang="en-US" sz="1400" b="1"/>
            <a:t>Functional Enrichment </a:t>
          </a:r>
          <a:r>
            <a:rPr lang="en-US" sz="1400"/>
            <a:t>Pathway analysis, gene ontology</a:t>
          </a:r>
        </a:p>
      </dgm:t>
    </dgm:pt>
    <dgm:pt modelId="{25F18A08-1B07-4F66-A20E-582997853407}" type="parTrans" cxnId="{827FCDC7-B723-4479-8A91-7B49A8662D9F}">
      <dgm:prSet/>
      <dgm:spPr/>
      <dgm:t>
        <a:bodyPr/>
        <a:lstStyle/>
        <a:p>
          <a:endParaRPr lang="en-US" sz="4000"/>
        </a:p>
      </dgm:t>
    </dgm:pt>
    <dgm:pt modelId="{C7701030-F9A1-460D-80C8-BCD8864390F4}" type="sibTrans" cxnId="{827FCDC7-B723-4479-8A91-7B49A8662D9F}">
      <dgm:prSet/>
      <dgm:spPr/>
      <dgm:t>
        <a:bodyPr/>
        <a:lstStyle/>
        <a:p>
          <a:endParaRPr lang="en-US" sz="4000"/>
        </a:p>
      </dgm:t>
    </dgm:pt>
    <dgm:pt modelId="{B742ED37-C70B-6943-AD70-3BFBFDCE1840}" type="pres">
      <dgm:prSet presAssocID="{B3322D20-FA7C-4E43-9F8F-F1B90C53E427}" presName="compositeShape" presStyleCnt="0">
        <dgm:presLayoutVars>
          <dgm:chMax val="7"/>
          <dgm:dir/>
          <dgm:resizeHandles val="exact"/>
        </dgm:presLayoutVars>
      </dgm:prSet>
      <dgm:spPr/>
    </dgm:pt>
    <dgm:pt modelId="{1B716036-DE3C-5741-8886-4E3C26C1C0D9}" type="pres">
      <dgm:prSet presAssocID="{B3322D20-FA7C-4E43-9F8F-F1B90C53E427}" presName="wedge1" presStyleLbl="node1" presStyleIdx="0" presStyleCnt="7" custLinFactNeighborX="2580" custLinFactNeighborY="-2150"/>
      <dgm:spPr/>
    </dgm:pt>
    <dgm:pt modelId="{51C39879-78EC-C645-A164-7FBF780FC898}" type="pres">
      <dgm:prSet presAssocID="{B3322D20-FA7C-4E43-9F8F-F1B90C53E427}" presName="dummy1a" presStyleCnt="0"/>
      <dgm:spPr/>
    </dgm:pt>
    <dgm:pt modelId="{F0A34E90-2DB5-E247-B95F-CA1E10615C48}" type="pres">
      <dgm:prSet presAssocID="{B3322D20-FA7C-4E43-9F8F-F1B90C53E427}" presName="dummy1b" presStyleCnt="0"/>
      <dgm:spPr/>
    </dgm:pt>
    <dgm:pt modelId="{6D0F6582-4101-3E47-BBA2-C80E176D02EC}" type="pres">
      <dgm:prSet presAssocID="{B3322D20-FA7C-4E43-9F8F-F1B90C53E427}" presName="wedge1Tx" presStyleLbl="node1" presStyleIdx="0" presStyleCnt="7">
        <dgm:presLayoutVars>
          <dgm:chMax val="0"/>
          <dgm:chPref val="0"/>
          <dgm:bulletEnabled val="1"/>
        </dgm:presLayoutVars>
      </dgm:prSet>
      <dgm:spPr/>
    </dgm:pt>
    <dgm:pt modelId="{BF8E866C-C79F-FD46-9003-0E8305A3C326}" type="pres">
      <dgm:prSet presAssocID="{B3322D20-FA7C-4E43-9F8F-F1B90C53E427}" presName="wedge2" presStyleLbl="node1" presStyleIdx="1" presStyleCnt="7"/>
      <dgm:spPr/>
    </dgm:pt>
    <dgm:pt modelId="{6A254E3D-F5E2-754E-A980-F9E61F074570}" type="pres">
      <dgm:prSet presAssocID="{B3322D20-FA7C-4E43-9F8F-F1B90C53E427}" presName="dummy2a" presStyleCnt="0"/>
      <dgm:spPr/>
    </dgm:pt>
    <dgm:pt modelId="{33DE10CF-6780-5A41-A15D-816EABEECCA0}" type="pres">
      <dgm:prSet presAssocID="{B3322D20-FA7C-4E43-9F8F-F1B90C53E427}" presName="dummy2b" presStyleCnt="0"/>
      <dgm:spPr/>
    </dgm:pt>
    <dgm:pt modelId="{F41F6A61-356F-8B4A-87E2-57A30D8CDED5}" type="pres">
      <dgm:prSet presAssocID="{B3322D20-FA7C-4E43-9F8F-F1B90C53E427}" presName="wedge2Tx" presStyleLbl="node1" presStyleIdx="1" presStyleCnt="7">
        <dgm:presLayoutVars>
          <dgm:chMax val="0"/>
          <dgm:chPref val="0"/>
          <dgm:bulletEnabled val="1"/>
        </dgm:presLayoutVars>
      </dgm:prSet>
      <dgm:spPr/>
    </dgm:pt>
    <dgm:pt modelId="{677DC2EE-274D-0A40-B991-A3D65C8C118B}" type="pres">
      <dgm:prSet presAssocID="{B3322D20-FA7C-4E43-9F8F-F1B90C53E427}" presName="wedge3" presStyleLbl="node1" presStyleIdx="2" presStyleCnt="7"/>
      <dgm:spPr/>
    </dgm:pt>
    <dgm:pt modelId="{F5C896CB-CEEE-DF44-B9AA-5DAFDF551708}" type="pres">
      <dgm:prSet presAssocID="{B3322D20-FA7C-4E43-9F8F-F1B90C53E427}" presName="dummy3a" presStyleCnt="0"/>
      <dgm:spPr/>
    </dgm:pt>
    <dgm:pt modelId="{B1621818-A875-E04E-9FF6-8725544727CD}" type="pres">
      <dgm:prSet presAssocID="{B3322D20-FA7C-4E43-9F8F-F1B90C53E427}" presName="dummy3b" presStyleCnt="0"/>
      <dgm:spPr/>
    </dgm:pt>
    <dgm:pt modelId="{579586DE-B9CD-DD40-8896-22A325EE7F53}" type="pres">
      <dgm:prSet presAssocID="{B3322D20-FA7C-4E43-9F8F-F1B90C53E427}" presName="wedge3Tx" presStyleLbl="node1" presStyleIdx="2" presStyleCnt="7">
        <dgm:presLayoutVars>
          <dgm:chMax val="0"/>
          <dgm:chPref val="0"/>
          <dgm:bulletEnabled val="1"/>
        </dgm:presLayoutVars>
      </dgm:prSet>
      <dgm:spPr/>
    </dgm:pt>
    <dgm:pt modelId="{F901E605-AC6F-1944-992C-8E1C6B6B946D}" type="pres">
      <dgm:prSet presAssocID="{B3322D20-FA7C-4E43-9F8F-F1B90C53E427}" presName="wedge4" presStyleLbl="node1" presStyleIdx="3" presStyleCnt="7"/>
      <dgm:spPr/>
    </dgm:pt>
    <dgm:pt modelId="{CC6104B0-6B00-8648-898D-6B60DAC1538C}" type="pres">
      <dgm:prSet presAssocID="{B3322D20-FA7C-4E43-9F8F-F1B90C53E427}" presName="dummy4a" presStyleCnt="0"/>
      <dgm:spPr/>
    </dgm:pt>
    <dgm:pt modelId="{91038B7B-1B69-7B42-9326-9167FA42EF55}" type="pres">
      <dgm:prSet presAssocID="{B3322D20-FA7C-4E43-9F8F-F1B90C53E427}" presName="dummy4b" presStyleCnt="0"/>
      <dgm:spPr/>
    </dgm:pt>
    <dgm:pt modelId="{7D338255-18C1-3647-A192-7A20BFDEAC52}" type="pres">
      <dgm:prSet presAssocID="{B3322D20-FA7C-4E43-9F8F-F1B90C53E427}" presName="wedge4Tx" presStyleLbl="node1" presStyleIdx="3" presStyleCnt="7">
        <dgm:presLayoutVars>
          <dgm:chMax val="0"/>
          <dgm:chPref val="0"/>
          <dgm:bulletEnabled val="1"/>
        </dgm:presLayoutVars>
      </dgm:prSet>
      <dgm:spPr/>
    </dgm:pt>
    <dgm:pt modelId="{1C1A1081-963D-3D4F-8DB1-73F1882EB160}" type="pres">
      <dgm:prSet presAssocID="{B3322D20-FA7C-4E43-9F8F-F1B90C53E427}" presName="wedge5" presStyleLbl="node1" presStyleIdx="4" presStyleCnt="7"/>
      <dgm:spPr/>
    </dgm:pt>
    <dgm:pt modelId="{4D8C4E0D-F8C7-D944-9CB6-FA6541D6F855}" type="pres">
      <dgm:prSet presAssocID="{B3322D20-FA7C-4E43-9F8F-F1B90C53E427}" presName="dummy5a" presStyleCnt="0"/>
      <dgm:spPr/>
    </dgm:pt>
    <dgm:pt modelId="{4ABF1EE4-04F1-D845-B543-9E7F55DF28EE}" type="pres">
      <dgm:prSet presAssocID="{B3322D20-FA7C-4E43-9F8F-F1B90C53E427}" presName="dummy5b" presStyleCnt="0"/>
      <dgm:spPr/>
    </dgm:pt>
    <dgm:pt modelId="{A596BD76-3D81-DD4E-9532-29E476BD67F0}" type="pres">
      <dgm:prSet presAssocID="{B3322D20-FA7C-4E43-9F8F-F1B90C53E427}" presName="wedge5Tx" presStyleLbl="node1" presStyleIdx="4" presStyleCnt="7">
        <dgm:presLayoutVars>
          <dgm:chMax val="0"/>
          <dgm:chPref val="0"/>
          <dgm:bulletEnabled val="1"/>
        </dgm:presLayoutVars>
      </dgm:prSet>
      <dgm:spPr/>
    </dgm:pt>
    <dgm:pt modelId="{C708A4D3-FC93-1340-A054-70C1716456ED}" type="pres">
      <dgm:prSet presAssocID="{B3322D20-FA7C-4E43-9F8F-F1B90C53E427}" presName="wedge6" presStyleLbl="node1" presStyleIdx="5" presStyleCnt="7"/>
      <dgm:spPr/>
    </dgm:pt>
    <dgm:pt modelId="{01EB4BEA-48E4-CF4D-B27F-8C32A24D2B20}" type="pres">
      <dgm:prSet presAssocID="{B3322D20-FA7C-4E43-9F8F-F1B90C53E427}" presName="dummy6a" presStyleCnt="0"/>
      <dgm:spPr/>
    </dgm:pt>
    <dgm:pt modelId="{3B1FCDC1-0744-B44D-A1AE-CFADCE86D225}" type="pres">
      <dgm:prSet presAssocID="{B3322D20-FA7C-4E43-9F8F-F1B90C53E427}" presName="dummy6b" presStyleCnt="0"/>
      <dgm:spPr/>
    </dgm:pt>
    <dgm:pt modelId="{46965071-FB65-2548-B73F-36C202F6A1D9}" type="pres">
      <dgm:prSet presAssocID="{B3322D20-FA7C-4E43-9F8F-F1B90C53E427}" presName="wedge6Tx" presStyleLbl="node1" presStyleIdx="5" presStyleCnt="7">
        <dgm:presLayoutVars>
          <dgm:chMax val="0"/>
          <dgm:chPref val="0"/>
          <dgm:bulletEnabled val="1"/>
        </dgm:presLayoutVars>
      </dgm:prSet>
      <dgm:spPr/>
    </dgm:pt>
    <dgm:pt modelId="{920C2D3B-4E16-AF4D-A2B6-8872FB3EDA66}" type="pres">
      <dgm:prSet presAssocID="{B3322D20-FA7C-4E43-9F8F-F1B90C53E427}" presName="wedge7" presStyleLbl="node1" presStyleIdx="6" presStyleCnt="7" custLinFactNeighborX="-5590" custLinFactNeighborY="-4730"/>
      <dgm:spPr/>
    </dgm:pt>
    <dgm:pt modelId="{1FF250EF-CE84-3148-8D7D-E09982698FC3}" type="pres">
      <dgm:prSet presAssocID="{B3322D20-FA7C-4E43-9F8F-F1B90C53E427}" presName="dummy7a" presStyleCnt="0"/>
      <dgm:spPr/>
    </dgm:pt>
    <dgm:pt modelId="{BF1C5A7F-EFE9-4C47-AE4D-1DE904573AD6}" type="pres">
      <dgm:prSet presAssocID="{B3322D20-FA7C-4E43-9F8F-F1B90C53E427}" presName="dummy7b" presStyleCnt="0"/>
      <dgm:spPr/>
    </dgm:pt>
    <dgm:pt modelId="{927B95C0-B65F-7141-B38D-C9B5D0EB1AD9}" type="pres">
      <dgm:prSet presAssocID="{B3322D20-FA7C-4E43-9F8F-F1B90C53E427}" presName="wedge7Tx" presStyleLbl="node1" presStyleIdx="6" presStyleCnt="7">
        <dgm:presLayoutVars>
          <dgm:chMax val="0"/>
          <dgm:chPref val="0"/>
          <dgm:bulletEnabled val="1"/>
        </dgm:presLayoutVars>
      </dgm:prSet>
      <dgm:spPr/>
    </dgm:pt>
    <dgm:pt modelId="{2F1429F3-3006-A547-8212-1F7458438D7C}" type="pres">
      <dgm:prSet presAssocID="{75FE62A7-6AFC-41B9-9C8E-906B5468D905}" presName="arrowWedge1" presStyleLbl="fgSibTrans2D1" presStyleIdx="0" presStyleCnt="7"/>
      <dgm:spPr/>
    </dgm:pt>
    <dgm:pt modelId="{5FEA73EE-0CEE-244F-A249-E9F2DBE0B223}" type="pres">
      <dgm:prSet presAssocID="{ADB0899D-D6CF-4D99-8BC5-1EEC4A62C912}" presName="arrowWedge2" presStyleLbl="fgSibTrans2D1" presStyleIdx="1" presStyleCnt="7"/>
      <dgm:spPr/>
    </dgm:pt>
    <dgm:pt modelId="{7DAB47A4-96D6-1B49-B7D4-7AF6EA59DFA4}" type="pres">
      <dgm:prSet presAssocID="{8914F420-AFED-4819-ADBF-51E49C70183E}" presName="arrowWedge3" presStyleLbl="fgSibTrans2D1" presStyleIdx="2" presStyleCnt="7"/>
      <dgm:spPr/>
    </dgm:pt>
    <dgm:pt modelId="{80D12E57-0659-734A-A98E-FBFD3A66682A}" type="pres">
      <dgm:prSet presAssocID="{496F17AF-410C-4922-8DBA-582FB1C850C0}" presName="arrowWedge4" presStyleLbl="fgSibTrans2D1" presStyleIdx="3" presStyleCnt="7"/>
      <dgm:spPr/>
    </dgm:pt>
    <dgm:pt modelId="{9F510C17-EF2C-4343-9884-B912A53087B5}" type="pres">
      <dgm:prSet presAssocID="{6C3832A2-1AAB-41AC-9D94-7DA3B769A1DC}" presName="arrowWedge5" presStyleLbl="fgSibTrans2D1" presStyleIdx="4" presStyleCnt="7"/>
      <dgm:spPr/>
    </dgm:pt>
    <dgm:pt modelId="{AC1BC99F-16BB-6F42-8FDF-B2B627002060}" type="pres">
      <dgm:prSet presAssocID="{188C0490-FFE9-44F7-8201-9ACDAF3FC2DA}" presName="arrowWedge6" presStyleLbl="fgSibTrans2D1" presStyleIdx="5" presStyleCnt="7"/>
      <dgm:spPr/>
    </dgm:pt>
    <dgm:pt modelId="{59CCF73D-BA94-F94C-9756-E678E07C2EB5}" type="pres">
      <dgm:prSet presAssocID="{C7701030-F9A1-460D-80C8-BCD8864390F4}" presName="arrowWedge7" presStyleLbl="fgSibTrans2D1" presStyleIdx="6" presStyleCnt="7" custFlipVert="1" custScaleX="6157" custScaleY="707" custLinFactNeighborX="-36228" custLinFactNeighborY="64437"/>
      <dgm:spPr/>
    </dgm:pt>
  </dgm:ptLst>
  <dgm:cxnLst>
    <dgm:cxn modelId="{9A2B8408-E4C0-9F43-ADAA-65DD4C2364D9}" type="presOf" srcId="{248434B8-4BF1-437A-949B-CD832C5624A6}" destId="{920C2D3B-4E16-AF4D-A2B6-8872FB3EDA66}" srcOrd="0" destOrd="0" presId="urn:microsoft.com/office/officeart/2005/8/layout/cycle8"/>
    <dgm:cxn modelId="{A5F0A30C-3D27-8E47-802F-7F53247D6A3B}" type="presOf" srcId="{427E5EF6-CFC5-40C2-8C88-55988C9D7ABB}" destId="{A596BD76-3D81-DD4E-9532-29E476BD67F0}" srcOrd="1" destOrd="0" presId="urn:microsoft.com/office/officeart/2005/8/layout/cycle8"/>
    <dgm:cxn modelId="{DDC1D50D-2A2D-2F4D-90B8-AFE5D2B204CD}" type="presOf" srcId="{614F646F-EE44-44E8-9286-2F7595FA6E50}" destId="{F901E605-AC6F-1944-992C-8E1C6B6B946D}" srcOrd="0" destOrd="0" presId="urn:microsoft.com/office/officeart/2005/8/layout/cycle8"/>
    <dgm:cxn modelId="{CFC3922E-AD81-4E1C-A66D-7FADDB5F8E9E}" srcId="{B3322D20-FA7C-4E43-9F8F-F1B90C53E427}" destId="{614F646F-EE44-44E8-9286-2F7595FA6E50}" srcOrd="3" destOrd="0" parTransId="{C6DFC217-A68F-48AD-B6DD-A524630BDA05}" sibTransId="{496F17AF-410C-4922-8DBA-582FB1C850C0}"/>
    <dgm:cxn modelId="{44815632-BEAE-2E44-B14F-D726430F2ACC}" type="presOf" srcId="{9BDBA2D0-B163-4CB7-A50C-8870EEF6341B}" destId="{46965071-FB65-2548-B73F-36C202F6A1D9}" srcOrd="1" destOrd="0" presId="urn:microsoft.com/office/officeart/2005/8/layout/cycle8"/>
    <dgm:cxn modelId="{BE863256-D4E7-3849-9EED-8A849DA2E3A3}" type="presOf" srcId="{B3322D20-FA7C-4E43-9F8F-F1B90C53E427}" destId="{B742ED37-C70B-6943-AD70-3BFBFDCE1840}" srcOrd="0" destOrd="0" presId="urn:microsoft.com/office/officeart/2005/8/layout/cycle8"/>
    <dgm:cxn modelId="{94B8AC64-927A-9D49-886A-BC7F38F25A8C}" type="presOf" srcId="{4C795CC6-FFE0-4E40-B710-62FC320577F6}" destId="{6D0F6582-4101-3E47-BBA2-C80E176D02EC}" srcOrd="1" destOrd="0" presId="urn:microsoft.com/office/officeart/2005/8/layout/cycle8"/>
    <dgm:cxn modelId="{4BB4E068-79AE-8746-AEF7-73B43D1BD4B2}" type="presOf" srcId="{248434B8-4BF1-437A-949B-CD832C5624A6}" destId="{927B95C0-B65F-7141-B38D-C9B5D0EB1AD9}" srcOrd="1" destOrd="0" presId="urn:microsoft.com/office/officeart/2005/8/layout/cycle8"/>
    <dgm:cxn modelId="{A7625378-21CC-478F-8EB0-D1DA823F63BB}" srcId="{B3322D20-FA7C-4E43-9F8F-F1B90C53E427}" destId="{4C795CC6-FFE0-4E40-B710-62FC320577F6}" srcOrd="0" destOrd="0" parTransId="{BDB0C95D-AC28-4FEA-80C2-0295E6867E98}" sibTransId="{75FE62A7-6AFC-41B9-9C8E-906B5468D905}"/>
    <dgm:cxn modelId="{5381C17B-39EB-C94C-BB1D-983C0DFB6AD7}" type="presOf" srcId="{9BDBA2D0-B163-4CB7-A50C-8870EEF6341B}" destId="{C708A4D3-FC93-1340-A054-70C1716456ED}" srcOrd="0" destOrd="0" presId="urn:microsoft.com/office/officeart/2005/8/layout/cycle8"/>
    <dgm:cxn modelId="{C392A980-486A-4422-AB51-FE5B8A4EFEF3}" srcId="{B3322D20-FA7C-4E43-9F8F-F1B90C53E427}" destId="{A4CE83BA-A95D-4EE3-88C9-77B53B5154D4}" srcOrd="1" destOrd="0" parTransId="{08A4A9C9-5288-443C-BC4B-B97DDC56F0D4}" sibTransId="{ADB0899D-D6CF-4D99-8BC5-1EEC4A62C912}"/>
    <dgm:cxn modelId="{23179585-9956-5D43-B383-D3B03F700A25}" type="presOf" srcId="{4C795CC6-FFE0-4E40-B710-62FC320577F6}" destId="{1B716036-DE3C-5741-8886-4E3C26C1C0D9}" srcOrd="0" destOrd="0" presId="urn:microsoft.com/office/officeart/2005/8/layout/cycle8"/>
    <dgm:cxn modelId="{202AB38A-688F-E54E-83D7-3CB316100965}" type="presOf" srcId="{C20E735C-FFA2-4D33-AB4C-6D8A2D084430}" destId="{677DC2EE-274D-0A40-B991-A3D65C8C118B}" srcOrd="0" destOrd="0" presId="urn:microsoft.com/office/officeart/2005/8/layout/cycle8"/>
    <dgm:cxn modelId="{F7B9B098-AD05-7C48-A618-521ED24FD7EE}" type="presOf" srcId="{614F646F-EE44-44E8-9286-2F7595FA6E50}" destId="{7D338255-18C1-3647-A192-7A20BFDEAC52}" srcOrd="1" destOrd="0" presId="urn:microsoft.com/office/officeart/2005/8/layout/cycle8"/>
    <dgm:cxn modelId="{8E0EE1B0-CFC4-A44D-A79A-FDBE0BDCFDF9}" type="presOf" srcId="{A4CE83BA-A95D-4EE3-88C9-77B53B5154D4}" destId="{BF8E866C-C79F-FD46-9003-0E8305A3C326}" srcOrd="0" destOrd="0" presId="urn:microsoft.com/office/officeart/2005/8/layout/cycle8"/>
    <dgm:cxn modelId="{B7B248C1-06F3-4239-A82F-84F47F94862A}" srcId="{B3322D20-FA7C-4E43-9F8F-F1B90C53E427}" destId="{427E5EF6-CFC5-40C2-8C88-55988C9D7ABB}" srcOrd="4" destOrd="0" parTransId="{69D8A035-EF32-4BCF-81F6-B04C822A2B90}" sibTransId="{6C3832A2-1AAB-41AC-9D94-7DA3B769A1DC}"/>
    <dgm:cxn modelId="{770CDDC3-B797-42FE-88E2-802CB14FF960}" srcId="{B3322D20-FA7C-4E43-9F8F-F1B90C53E427}" destId="{9BDBA2D0-B163-4CB7-A50C-8870EEF6341B}" srcOrd="5" destOrd="0" parTransId="{509FC40A-7589-4C60-B315-F2EFA5663352}" sibTransId="{188C0490-FFE9-44F7-8201-9ACDAF3FC2DA}"/>
    <dgm:cxn modelId="{827FCDC7-B723-4479-8A91-7B49A8662D9F}" srcId="{B3322D20-FA7C-4E43-9F8F-F1B90C53E427}" destId="{248434B8-4BF1-437A-949B-CD832C5624A6}" srcOrd="6" destOrd="0" parTransId="{25F18A08-1B07-4F66-A20E-582997853407}" sibTransId="{C7701030-F9A1-460D-80C8-BCD8864390F4}"/>
    <dgm:cxn modelId="{4C1BA5CD-2030-40AE-80AD-5DE0D9BD91E2}" srcId="{B3322D20-FA7C-4E43-9F8F-F1B90C53E427}" destId="{C20E735C-FFA2-4D33-AB4C-6D8A2D084430}" srcOrd="2" destOrd="0" parTransId="{1B26CB79-40C1-440F-9787-B53F5DD919D5}" sibTransId="{8914F420-AFED-4819-ADBF-51E49C70183E}"/>
    <dgm:cxn modelId="{D57DCECF-F5AC-6041-900F-1E0D6DC010B5}" type="presOf" srcId="{427E5EF6-CFC5-40C2-8C88-55988C9D7ABB}" destId="{1C1A1081-963D-3D4F-8DB1-73F1882EB160}" srcOrd="0" destOrd="0" presId="urn:microsoft.com/office/officeart/2005/8/layout/cycle8"/>
    <dgm:cxn modelId="{DC2AF3DD-CD80-2143-ACDB-898C6BE17CEC}" type="presOf" srcId="{C20E735C-FFA2-4D33-AB4C-6D8A2D084430}" destId="{579586DE-B9CD-DD40-8896-22A325EE7F53}" srcOrd="1" destOrd="0" presId="urn:microsoft.com/office/officeart/2005/8/layout/cycle8"/>
    <dgm:cxn modelId="{7663AEE9-E949-964A-A7F8-6A58ACBFF33F}" type="presOf" srcId="{A4CE83BA-A95D-4EE3-88C9-77B53B5154D4}" destId="{F41F6A61-356F-8B4A-87E2-57A30D8CDED5}" srcOrd="1" destOrd="0" presId="urn:microsoft.com/office/officeart/2005/8/layout/cycle8"/>
    <dgm:cxn modelId="{EFA16F6B-BF12-3949-9ECF-383EEA9F3325}" type="presParOf" srcId="{B742ED37-C70B-6943-AD70-3BFBFDCE1840}" destId="{1B716036-DE3C-5741-8886-4E3C26C1C0D9}" srcOrd="0" destOrd="0" presId="urn:microsoft.com/office/officeart/2005/8/layout/cycle8"/>
    <dgm:cxn modelId="{8F40C41E-69D0-7640-956D-E8C0F29DEC1B}" type="presParOf" srcId="{B742ED37-C70B-6943-AD70-3BFBFDCE1840}" destId="{51C39879-78EC-C645-A164-7FBF780FC898}" srcOrd="1" destOrd="0" presId="urn:microsoft.com/office/officeart/2005/8/layout/cycle8"/>
    <dgm:cxn modelId="{A16FB36C-31FC-6B45-BC1F-1B580ECCBE95}" type="presParOf" srcId="{B742ED37-C70B-6943-AD70-3BFBFDCE1840}" destId="{F0A34E90-2DB5-E247-B95F-CA1E10615C48}" srcOrd="2" destOrd="0" presId="urn:microsoft.com/office/officeart/2005/8/layout/cycle8"/>
    <dgm:cxn modelId="{24779752-7F1A-B54A-8F83-10B54DE20DCE}" type="presParOf" srcId="{B742ED37-C70B-6943-AD70-3BFBFDCE1840}" destId="{6D0F6582-4101-3E47-BBA2-C80E176D02EC}" srcOrd="3" destOrd="0" presId="urn:microsoft.com/office/officeart/2005/8/layout/cycle8"/>
    <dgm:cxn modelId="{061CEEF7-C439-A74A-9E25-6AF7E8E6729B}" type="presParOf" srcId="{B742ED37-C70B-6943-AD70-3BFBFDCE1840}" destId="{BF8E866C-C79F-FD46-9003-0E8305A3C326}" srcOrd="4" destOrd="0" presId="urn:microsoft.com/office/officeart/2005/8/layout/cycle8"/>
    <dgm:cxn modelId="{5BC1A09C-BE96-D849-B119-EECEEE5B1566}" type="presParOf" srcId="{B742ED37-C70B-6943-AD70-3BFBFDCE1840}" destId="{6A254E3D-F5E2-754E-A980-F9E61F074570}" srcOrd="5" destOrd="0" presId="urn:microsoft.com/office/officeart/2005/8/layout/cycle8"/>
    <dgm:cxn modelId="{F65B7A35-B464-A84D-936D-A06D99444A44}" type="presParOf" srcId="{B742ED37-C70B-6943-AD70-3BFBFDCE1840}" destId="{33DE10CF-6780-5A41-A15D-816EABEECCA0}" srcOrd="6" destOrd="0" presId="urn:microsoft.com/office/officeart/2005/8/layout/cycle8"/>
    <dgm:cxn modelId="{F29474B2-4731-4948-B2AF-68F4AA2E9FE9}" type="presParOf" srcId="{B742ED37-C70B-6943-AD70-3BFBFDCE1840}" destId="{F41F6A61-356F-8B4A-87E2-57A30D8CDED5}" srcOrd="7" destOrd="0" presId="urn:microsoft.com/office/officeart/2005/8/layout/cycle8"/>
    <dgm:cxn modelId="{4385BA9B-9323-3A40-A600-D30048C2790F}" type="presParOf" srcId="{B742ED37-C70B-6943-AD70-3BFBFDCE1840}" destId="{677DC2EE-274D-0A40-B991-A3D65C8C118B}" srcOrd="8" destOrd="0" presId="urn:microsoft.com/office/officeart/2005/8/layout/cycle8"/>
    <dgm:cxn modelId="{22FC59D1-41E8-B142-BA26-CF87F1F3D27D}" type="presParOf" srcId="{B742ED37-C70B-6943-AD70-3BFBFDCE1840}" destId="{F5C896CB-CEEE-DF44-B9AA-5DAFDF551708}" srcOrd="9" destOrd="0" presId="urn:microsoft.com/office/officeart/2005/8/layout/cycle8"/>
    <dgm:cxn modelId="{9AB5B257-9FB6-6B4C-AE29-65A1CCA54CC2}" type="presParOf" srcId="{B742ED37-C70B-6943-AD70-3BFBFDCE1840}" destId="{B1621818-A875-E04E-9FF6-8725544727CD}" srcOrd="10" destOrd="0" presId="urn:microsoft.com/office/officeart/2005/8/layout/cycle8"/>
    <dgm:cxn modelId="{58B22EFE-CB4C-6446-AE90-6EF714779481}" type="presParOf" srcId="{B742ED37-C70B-6943-AD70-3BFBFDCE1840}" destId="{579586DE-B9CD-DD40-8896-22A325EE7F53}" srcOrd="11" destOrd="0" presId="urn:microsoft.com/office/officeart/2005/8/layout/cycle8"/>
    <dgm:cxn modelId="{C1EBC9D2-F38F-E946-A53D-61AB5F2609C5}" type="presParOf" srcId="{B742ED37-C70B-6943-AD70-3BFBFDCE1840}" destId="{F901E605-AC6F-1944-992C-8E1C6B6B946D}" srcOrd="12" destOrd="0" presId="urn:microsoft.com/office/officeart/2005/8/layout/cycle8"/>
    <dgm:cxn modelId="{E49CDA8D-6BB7-D94C-829A-FB20B1825638}" type="presParOf" srcId="{B742ED37-C70B-6943-AD70-3BFBFDCE1840}" destId="{CC6104B0-6B00-8648-898D-6B60DAC1538C}" srcOrd="13" destOrd="0" presId="urn:microsoft.com/office/officeart/2005/8/layout/cycle8"/>
    <dgm:cxn modelId="{0A7C9B8C-DBC3-0E4D-9355-3E423564C080}" type="presParOf" srcId="{B742ED37-C70B-6943-AD70-3BFBFDCE1840}" destId="{91038B7B-1B69-7B42-9326-9167FA42EF55}" srcOrd="14" destOrd="0" presId="urn:microsoft.com/office/officeart/2005/8/layout/cycle8"/>
    <dgm:cxn modelId="{0F5C85D3-8183-5244-9E15-1FF050B4453E}" type="presParOf" srcId="{B742ED37-C70B-6943-AD70-3BFBFDCE1840}" destId="{7D338255-18C1-3647-A192-7A20BFDEAC52}" srcOrd="15" destOrd="0" presId="urn:microsoft.com/office/officeart/2005/8/layout/cycle8"/>
    <dgm:cxn modelId="{A2514C74-B16A-B74C-ACBF-542A2B99E031}" type="presParOf" srcId="{B742ED37-C70B-6943-AD70-3BFBFDCE1840}" destId="{1C1A1081-963D-3D4F-8DB1-73F1882EB160}" srcOrd="16" destOrd="0" presId="urn:microsoft.com/office/officeart/2005/8/layout/cycle8"/>
    <dgm:cxn modelId="{60114E43-F934-D14E-98C1-19B55DCC76E3}" type="presParOf" srcId="{B742ED37-C70B-6943-AD70-3BFBFDCE1840}" destId="{4D8C4E0D-F8C7-D944-9CB6-FA6541D6F855}" srcOrd="17" destOrd="0" presId="urn:microsoft.com/office/officeart/2005/8/layout/cycle8"/>
    <dgm:cxn modelId="{B738EB86-1A2C-CA48-995B-E55250236FE3}" type="presParOf" srcId="{B742ED37-C70B-6943-AD70-3BFBFDCE1840}" destId="{4ABF1EE4-04F1-D845-B543-9E7F55DF28EE}" srcOrd="18" destOrd="0" presId="urn:microsoft.com/office/officeart/2005/8/layout/cycle8"/>
    <dgm:cxn modelId="{4396A587-8FFD-7640-9522-4938A0AD89DE}" type="presParOf" srcId="{B742ED37-C70B-6943-AD70-3BFBFDCE1840}" destId="{A596BD76-3D81-DD4E-9532-29E476BD67F0}" srcOrd="19" destOrd="0" presId="urn:microsoft.com/office/officeart/2005/8/layout/cycle8"/>
    <dgm:cxn modelId="{DC7506F4-D305-B649-B9A1-8C7E90E30EA1}" type="presParOf" srcId="{B742ED37-C70B-6943-AD70-3BFBFDCE1840}" destId="{C708A4D3-FC93-1340-A054-70C1716456ED}" srcOrd="20" destOrd="0" presId="urn:microsoft.com/office/officeart/2005/8/layout/cycle8"/>
    <dgm:cxn modelId="{1B4B73DA-9CCE-B24D-94CD-848973E381DA}" type="presParOf" srcId="{B742ED37-C70B-6943-AD70-3BFBFDCE1840}" destId="{01EB4BEA-48E4-CF4D-B27F-8C32A24D2B20}" srcOrd="21" destOrd="0" presId="urn:microsoft.com/office/officeart/2005/8/layout/cycle8"/>
    <dgm:cxn modelId="{A4352B84-4797-CB43-9012-1FA7F708939C}" type="presParOf" srcId="{B742ED37-C70B-6943-AD70-3BFBFDCE1840}" destId="{3B1FCDC1-0744-B44D-A1AE-CFADCE86D225}" srcOrd="22" destOrd="0" presId="urn:microsoft.com/office/officeart/2005/8/layout/cycle8"/>
    <dgm:cxn modelId="{C7E7CEC6-5E48-604F-8D20-BB2D46250F96}" type="presParOf" srcId="{B742ED37-C70B-6943-AD70-3BFBFDCE1840}" destId="{46965071-FB65-2548-B73F-36C202F6A1D9}" srcOrd="23" destOrd="0" presId="urn:microsoft.com/office/officeart/2005/8/layout/cycle8"/>
    <dgm:cxn modelId="{DB009793-F8F3-C54C-801D-A7309D4A333B}" type="presParOf" srcId="{B742ED37-C70B-6943-AD70-3BFBFDCE1840}" destId="{920C2D3B-4E16-AF4D-A2B6-8872FB3EDA66}" srcOrd="24" destOrd="0" presId="urn:microsoft.com/office/officeart/2005/8/layout/cycle8"/>
    <dgm:cxn modelId="{172AB1E9-CA94-104E-AAE6-98D58744712E}" type="presParOf" srcId="{B742ED37-C70B-6943-AD70-3BFBFDCE1840}" destId="{1FF250EF-CE84-3148-8D7D-E09982698FC3}" srcOrd="25" destOrd="0" presId="urn:microsoft.com/office/officeart/2005/8/layout/cycle8"/>
    <dgm:cxn modelId="{CDA2D832-81F5-FB4B-94D3-C38BB0E45661}" type="presParOf" srcId="{B742ED37-C70B-6943-AD70-3BFBFDCE1840}" destId="{BF1C5A7F-EFE9-4C47-AE4D-1DE904573AD6}" srcOrd="26" destOrd="0" presId="urn:microsoft.com/office/officeart/2005/8/layout/cycle8"/>
    <dgm:cxn modelId="{068A1561-2E4E-AF43-B208-ED42F7B0EFDE}" type="presParOf" srcId="{B742ED37-C70B-6943-AD70-3BFBFDCE1840}" destId="{927B95C0-B65F-7141-B38D-C9B5D0EB1AD9}" srcOrd="27" destOrd="0" presId="urn:microsoft.com/office/officeart/2005/8/layout/cycle8"/>
    <dgm:cxn modelId="{9F1BFCC8-528D-5845-86B3-AFFD6C0FEECF}" type="presParOf" srcId="{B742ED37-C70B-6943-AD70-3BFBFDCE1840}" destId="{2F1429F3-3006-A547-8212-1F7458438D7C}" srcOrd="28" destOrd="0" presId="urn:microsoft.com/office/officeart/2005/8/layout/cycle8"/>
    <dgm:cxn modelId="{88845712-CAB7-1D4A-892D-A130FDE44AB6}" type="presParOf" srcId="{B742ED37-C70B-6943-AD70-3BFBFDCE1840}" destId="{5FEA73EE-0CEE-244F-A249-E9F2DBE0B223}" srcOrd="29" destOrd="0" presId="urn:microsoft.com/office/officeart/2005/8/layout/cycle8"/>
    <dgm:cxn modelId="{07ACF88F-B468-4346-AFEB-A4448D2ADE6D}" type="presParOf" srcId="{B742ED37-C70B-6943-AD70-3BFBFDCE1840}" destId="{7DAB47A4-96D6-1B49-B7D4-7AF6EA59DFA4}" srcOrd="30" destOrd="0" presId="urn:microsoft.com/office/officeart/2005/8/layout/cycle8"/>
    <dgm:cxn modelId="{840FD034-A364-B44C-8EEA-B762422D245E}" type="presParOf" srcId="{B742ED37-C70B-6943-AD70-3BFBFDCE1840}" destId="{80D12E57-0659-734A-A98E-FBFD3A66682A}" srcOrd="31" destOrd="0" presId="urn:microsoft.com/office/officeart/2005/8/layout/cycle8"/>
    <dgm:cxn modelId="{33B35BC7-7DDB-EE4B-9289-693F1B799D2B}" type="presParOf" srcId="{B742ED37-C70B-6943-AD70-3BFBFDCE1840}" destId="{9F510C17-EF2C-4343-9884-B912A53087B5}" srcOrd="32" destOrd="0" presId="urn:microsoft.com/office/officeart/2005/8/layout/cycle8"/>
    <dgm:cxn modelId="{791E5146-1D3F-AE4F-B6C3-15D9CAA476DA}" type="presParOf" srcId="{B742ED37-C70B-6943-AD70-3BFBFDCE1840}" destId="{AC1BC99F-16BB-6F42-8FDF-B2B627002060}" srcOrd="33" destOrd="0" presId="urn:microsoft.com/office/officeart/2005/8/layout/cycle8"/>
    <dgm:cxn modelId="{13215F86-4BEE-3944-B745-CA0057DFFE04}" type="presParOf" srcId="{B742ED37-C70B-6943-AD70-3BFBFDCE1840}" destId="{59CCF73D-BA94-F94C-9756-E678E07C2EB5}" srcOrd="3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16036-DE3C-5741-8886-4E3C26C1C0D9}">
      <dsp:nvSpPr>
        <dsp:cNvPr id="0" name=""/>
        <dsp:cNvSpPr/>
      </dsp:nvSpPr>
      <dsp:spPr>
        <a:xfrm>
          <a:off x="1598686" y="417610"/>
          <a:ext cx="5750703" cy="5750703"/>
        </a:xfrm>
        <a:prstGeom prst="pie">
          <a:avLst>
            <a:gd name="adj1" fmla="val 16200000"/>
            <a:gd name="adj2" fmla="val 19285716"/>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Read Alignment/Mapping </a:t>
          </a:r>
          <a:r>
            <a:rPr lang="en-US" sz="1400" kern="1200" dirty="0"/>
            <a:t>Mapping reads to reference genome</a:t>
          </a:r>
        </a:p>
      </dsp:txBody>
      <dsp:txXfrm>
        <a:off x="4619859" y="951604"/>
        <a:ext cx="1369215" cy="1095372"/>
      </dsp:txXfrm>
    </dsp:sp>
    <dsp:sp modelId="{BF8E866C-C79F-FD46-9003-0E8305A3C326}">
      <dsp:nvSpPr>
        <dsp:cNvPr id="0" name=""/>
        <dsp:cNvSpPr/>
      </dsp:nvSpPr>
      <dsp:spPr>
        <a:xfrm>
          <a:off x="1672624" y="510032"/>
          <a:ext cx="5750703" cy="5750703"/>
        </a:xfrm>
        <a:prstGeom prst="pie">
          <a:avLst>
            <a:gd name="adj1" fmla="val 19285716"/>
            <a:gd name="adj2" fmla="val 771428"/>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Sequencing </a:t>
          </a:r>
          <a:r>
            <a:rPr lang="en-US" sz="1400" kern="1200" dirty="0"/>
            <a:t>Platforms (Illumina, PacBio, Oxford Nanopore)</a:t>
          </a:r>
        </a:p>
      </dsp:txBody>
      <dsp:txXfrm>
        <a:off x="5578310" y="2594662"/>
        <a:ext cx="1574597" cy="958450"/>
      </dsp:txXfrm>
    </dsp:sp>
    <dsp:sp modelId="{677DC2EE-274D-0A40-B991-A3D65C8C118B}">
      <dsp:nvSpPr>
        <dsp:cNvPr id="0" name=""/>
        <dsp:cNvSpPr/>
      </dsp:nvSpPr>
      <dsp:spPr>
        <a:xfrm>
          <a:off x="1645924" y="626415"/>
          <a:ext cx="5750703" cy="5750703"/>
        </a:xfrm>
        <a:prstGeom prst="pie">
          <a:avLst>
            <a:gd name="adj1" fmla="val 771428"/>
            <a:gd name="adj2" fmla="val 3857143"/>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Experimental Design </a:t>
          </a:r>
          <a:r>
            <a:rPr lang="en-US" sz="1400" kern="1200"/>
            <a:t>Replicates, sequencing depth</a:t>
          </a:r>
        </a:p>
      </dsp:txBody>
      <dsp:txXfrm>
        <a:off x="5338697" y="4032338"/>
        <a:ext cx="1369215" cy="1061141"/>
      </dsp:txXfrm>
    </dsp:sp>
    <dsp:sp modelId="{F901E605-AC6F-1944-992C-8E1C6B6B946D}">
      <dsp:nvSpPr>
        <dsp:cNvPr id="0" name=""/>
        <dsp:cNvSpPr/>
      </dsp:nvSpPr>
      <dsp:spPr>
        <a:xfrm>
          <a:off x="1539125" y="677761"/>
          <a:ext cx="5750703" cy="5750703"/>
        </a:xfrm>
        <a:prstGeom prst="pie">
          <a:avLst>
            <a:gd name="adj1" fmla="val 3857226"/>
            <a:gd name="adj2" fmla="val 6942858"/>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Differential Expression Analysis </a:t>
          </a:r>
          <a:r>
            <a:rPr lang="en-US" sz="1400" kern="1200" dirty="0"/>
            <a:t>Compare expression levels between conditions</a:t>
          </a:r>
        </a:p>
      </dsp:txBody>
      <dsp:txXfrm>
        <a:off x="3746985" y="5196171"/>
        <a:ext cx="1334984" cy="958450"/>
      </dsp:txXfrm>
    </dsp:sp>
    <dsp:sp modelId="{1C1A1081-963D-3D4F-8DB1-73F1882EB160}">
      <dsp:nvSpPr>
        <dsp:cNvPr id="0" name=""/>
        <dsp:cNvSpPr/>
      </dsp:nvSpPr>
      <dsp:spPr>
        <a:xfrm>
          <a:off x="1432326" y="626415"/>
          <a:ext cx="5750703" cy="5750703"/>
        </a:xfrm>
        <a:prstGeom prst="pie">
          <a:avLst>
            <a:gd name="adj1" fmla="val 6942858"/>
            <a:gd name="adj2" fmla="val 10028574"/>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Functional Enrichment </a:t>
          </a:r>
          <a:r>
            <a:rPr lang="en-US" sz="1400" kern="1200" dirty="0"/>
            <a:t>Pathway analysis, gene ontology</a:t>
          </a:r>
        </a:p>
      </dsp:txBody>
      <dsp:txXfrm>
        <a:off x="2121042" y="4032338"/>
        <a:ext cx="1369215" cy="1061141"/>
      </dsp:txXfrm>
    </dsp:sp>
    <dsp:sp modelId="{C708A4D3-FC93-1340-A054-70C1716456ED}">
      <dsp:nvSpPr>
        <dsp:cNvPr id="0" name=""/>
        <dsp:cNvSpPr/>
      </dsp:nvSpPr>
      <dsp:spPr>
        <a:xfrm>
          <a:off x="1405627" y="510032"/>
          <a:ext cx="5750703" cy="5750703"/>
        </a:xfrm>
        <a:prstGeom prst="pie">
          <a:avLst>
            <a:gd name="adj1" fmla="val 10028574"/>
            <a:gd name="adj2" fmla="val 13114284"/>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Quantification </a:t>
          </a:r>
          <a:r>
            <a:rPr lang="en-US" sz="1400" kern="1200" dirty="0"/>
            <a:t>Counting reads per transcript/gene</a:t>
          </a:r>
        </a:p>
      </dsp:txBody>
      <dsp:txXfrm>
        <a:off x="1676047" y="2594662"/>
        <a:ext cx="1574597" cy="958450"/>
      </dsp:txXfrm>
    </dsp:sp>
    <dsp:sp modelId="{920C2D3B-4E16-AF4D-A2B6-8872FB3EDA66}">
      <dsp:nvSpPr>
        <dsp:cNvPr id="0" name=""/>
        <dsp:cNvSpPr/>
      </dsp:nvSpPr>
      <dsp:spPr>
        <a:xfrm>
          <a:off x="1479564" y="417610"/>
          <a:ext cx="5750703" cy="5750703"/>
        </a:xfrm>
        <a:prstGeom prst="pie">
          <a:avLst>
            <a:gd name="adj1" fmla="val 13114284"/>
            <a:gd name="adj2" fmla="val 1620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Quality Control </a:t>
          </a:r>
          <a:r>
            <a:rPr lang="en-US" sz="1400" kern="1200" dirty="0"/>
            <a:t>Raw data checks (FASTQ files)</a:t>
          </a:r>
        </a:p>
      </dsp:txBody>
      <dsp:txXfrm>
        <a:off x="2839880" y="951604"/>
        <a:ext cx="1369215" cy="1095372"/>
      </dsp:txXfrm>
    </dsp:sp>
    <dsp:sp modelId="{06786112-39CE-7944-B7EF-6D0C75AC11A9}">
      <dsp:nvSpPr>
        <dsp:cNvPr id="0" name=""/>
        <dsp:cNvSpPr/>
      </dsp:nvSpPr>
      <dsp:spPr>
        <a:xfrm>
          <a:off x="1242403" y="61614"/>
          <a:ext cx="6462695" cy="6462695"/>
        </a:xfrm>
        <a:prstGeom prst="circularArrow">
          <a:avLst>
            <a:gd name="adj1" fmla="val 5085"/>
            <a:gd name="adj2" fmla="val 327528"/>
            <a:gd name="adj3" fmla="val 18957827"/>
            <a:gd name="adj4" fmla="val 16200343"/>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724B17-DBAF-9745-85AA-4A556D49A6D9}">
      <dsp:nvSpPr>
        <dsp:cNvPr id="0" name=""/>
        <dsp:cNvSpPr/>
      </dsp:nvSpPr>
      <dsp:spPr>
        <a:xfrm>
          <a:off x="1316806" y="154445"/>
          <a:ext cx="6462695" cy="6462695"/>
        </a:xfrm>
        <a:prstGeom prst="circularArrow">
          <a:avLst>
            <a:gd name="adj1" fmla="val 5085"/>
            <a:gd name="adj2" fmla="val 327528"/>
            <a:gd name="adj3" fmla="val 443744"/>
            <a:gd name="adj4" fmla="val 19285776"/>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6C71DA-FE65-A447-9C24-1FA81A6C51D9}">
      <dsp:nvSpPr>
        <dsp:cNvPr id="0" name=""/>
        <dsp:cNvSpPr/>
      </dsp:nvSpPr>
      <dsp:spPr>
        <a:xfrm>
          <a:off x="1290012" y="270559"/>
          <a:ext cx="6462695" cy="6462695"/>
        </a:xfrm>
        <a:prstGeom prst="circularArrow">
          <a:avLst>
            <a:gd name="adj1" fmla="val 5085"/>
            <a:gd name="adj2" fmla="val 327528"/>
            <a:gd name="adj3" fmla="val 3529100"/>
            <a:gd name="adj4" fmla="val 770764"/>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4F6021-D9AE-D143-9724-B4A7E1ED57EB}">
      <dsp:nvSpPr>
        <dsp:cNvPr id="0" name=""/>
        <dsp:cNvSpPr/>
      </dsp:nvSpPr>
      <dsp:spPr>
        <a:xfrm>
          <a:off x="1183129" y="321615"/>
          <a:ext cx="6462695" cy="6462695"/>
        </a:xfrm>
        <a:prstGeom prst="circularArrow">
          <a:avLst>
            <a:gd name="adj1" fmla="val 5085"/>
            <a:gd name="adj2" fmla="val 327528"/>
            <a:gd name="adj3" fmla="val 6615046"/>
            <a:gd name="adj4" fmla="val 3857426"/>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1A2A39B-60F9-7348-A09E-F2A9027C3600}">
      <dsp:nvSpPr>
        <dsp:cNvPr id="0" name=""/>
        <dsp:cNvSpPr/>
      </dsp:nvSpPr>
      <dsp:spPr>
        <a:xfrm>
          <a:off x="1076247" y="270559"/>
          <a:ext cx="6462695" cy="6462695"/>
        </a:xfrm>
        <a:prstGeom prst="circularArrow">
          <a:avLst>
            <a:gd name="adj1" fmla="val 5085"/>
            <a:gd name="adj2" fmla="val 327528"/>
            <a:gd name="adj3" fmla="val 9701707"/>
            <a:gd name="adj4" fmla="val 6943371"/>
            <a:gd name="adj5" fmla="val 5932"/>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2E100A-9274-E246-ACA1-87D7AF172875}">
      <dsp:nvSpPr>
        <dsp:cNvPr id="0" name=""/>
        <dsp:cNvSpPr/>
      </dsp:nvSpPr>
      <dsp:spPr>
        <a:xfrm>
          <a:off x="1049452" y="154445"/>
          <a:ext cx="6462695" cy="6462695"/>
        </a:xfrm>
        <a:prstGeom prst="circularArrow">
          <a:avLst>
            <a:gd name="adj1" fmla="val 5085"/>
            <a:gd name="adj2" fmla="val 327528"/>
            <a:gd name="adj3" fmla="val 12786695"/>
            <a:gd name="adj4" fmla="val 10028727"/>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A84869-4DE1-694D-AE1C-A56DF86FD3A5}">
      <dsp:nvSpPr>
        <dsp:cNvPr id="0" name=""/>
        <dsp:cNvSpPr/>
      </dsp:nvSpPr>
      <dsp:spPr>
        <a:xfrm>
          <a:off x="1123855" y="61614"/>
          <a:ext cx="6462695" cy="6462695"/>
        </a:xfrm>
        <a:prstGeom prst="circularArrow">
          <a:avLst>
            <a:gd name="adj1" fmla="val 5085"/>
            <a:gd name="adj2" fmla="val 327528"/>
            <a:gd name="adj3" fmla="val 15872129"/>
            <a:gd name="adj4" fmla="val 13114645"/>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16036-DE3C-5741-8886-4E3C26C1C0D9}">
      <dsp:nvSpPr>
        <dsp:cNvPr id="0" name=""/>
        <dsp:cNvSpPr/>
      </dsp:nvSpPr>
      <dsp:spPr>
        <a:xfrm>
          <a:off x="1747054" y="293970"/>
          <a:ext cx="5750703" cy="5750703"/>
        </a:xfrm>
        <a:prstGeom prst="pie">
          <a:avLst>
            <a:gd name="adj1" fmla="val 16200000"/>
            <a:gd name="adj2" fmla="val 19285716"/>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Experimental Design </a:t>
          </a:r>
          <a:r>
            <a:rPr lang="en-US" sz="1400" kern="1200" dirty="0"/>
            <a:t>Replicates, sequencing depth</a:t>
          </a:r>
        </a:p>
      </dsp:txBody>
      <dsp:txXfrm>
        <a:off x="4768227" y="827964"/>
        <a:ext cx="1369215" cy="1095372"/>
      </dsp:txXfrm>
    </dsp:sp>
    <dsp:sp modelId="{BF8E866C-C79F-FD46-9003-0E8305A3C326}">
      <dsp:nvSpPr>
        <dsp:cNvPr id="0" name=""/>
        <dsp:cNvSpPr/>
      </dsp:nvSpPr>
      <dsp:spPr>
        <a:xfrm>
          <a:off x="1672624" y="510032"/>
          <a:ext cx="5750703" cy="5750703"/>
        </a:xfrm>
        <a:prstGeom prst="pie">
          <a:avLst>
            <a:gd name="adj1" fmla="val 19285716"/>
            <a:gd name="adj2" fmla="val 771428"/>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Sequencing </a:t>
          </a:r>
          <a:r>
            <a:rPr lang="en-US" sz="1400" kern="1200"/>
            <a:t>Platforms (Illumina, PacBio, Oxford Nanopore)</a:t>
          </a:r>
        </a:p>
      </dsp:txBody>
      <dsp:txXfrm>
        <a:off x="5578310" y="2594662"/>
        <a:ext cx="1574597" cy="958450"/>
      </dsp:txXfrm>
    </dsp:sp>
    <dsp:sp modelId="{677DC2EE-274D-0A40-B991-A3D65C8C118B}">
      <dsp:nvSpPr>
        <dsp:cNvPr id="0" name=""/>
        <dsp:cNvSpPr/>
      </dsp:nvSpPr>
      <dsp:spPr>
        <a:xfrm>
          <a:off x="1645924" y="626415"/>
          <a:ext cx="5750703" cy="5750703"/>
        </a:xfrm>
        <a:prstGeom prst="pie">
          <a:avLst>
            <a:gd name="adj1" fmla="val 771428"/>
            <a:gd name="adj2" fmla="val 3857143"/>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Quality Control </a:t>
          </a:r>
          <a:r>
            <a:rPr lang="en-US" sz="1400" kern="1200" dirty="0"/>
            <a:t>Raw data checks (FASTQ files)</a:t>
          </a:r>
        </a:p>
      </dsp:txBody>
      <dsp:txXfrm>
        <a:off x="5338697" y="4032338"/>
        <a:ext cx="1369215" cy="1061141"/>
      </dsp:txXfrm>
    </dsp:sp>
    <dsp:sp modelId="{F901E605-AC6F-1944-992C-8E1C6B6B946D}">
      <dsp:nvSpPr>
        <dsp:cNvPr id="0" name=""/>
        <dsp:cNvSpPr/>
      </dsp:nvSpPr>
      <dsp:spPr>
        <a:xfrm>
          <a:off x="1539125" y="677761"/>
          <a:ext cx="5750703" cy="5750703"/>
        </a:xfrm>
        <a:prstGeom prst="pie">
          <a:avLst>
            <a:gd name="adj1" fmla="val 3857226"/>
            <a:gd name="adj2" fmla="val 6942858"/>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Read Alignment/Mapping </a:t>
          </a:r>
          <a:r>
            <a:rPr lang="en-US" sz="1400" kern="1200" dirty="0"/>
            <a:t>Mapping reads to reference genome</a:t>
          </a:r>
        </a:p>
      </dsp:txBody>
      <dsp:txXfrm>
        <a:off x="3746985" y="5196171"/>
        <a:ext cx="1334984" cy="958450"/>
      </dsp:txXfrm>
    </dsp:sp>
    <dsp:sp modelId="{1C1A1081-963D-3D4F-8DB1-73F1882EB160}">
      <dsp:nvSpPr>
        <dsp:cNvPr id="0" name=""/>
        <dsp:cNvSpPr/>
      </dsp:nvSpPr>
      <dsp:spPr>
        <a:xfrm>
          <a:off x="1432326" y="626415"/>
          <a:ext cx="5750703" cy="5750703"/>
        </a:xfrm>
        <a:prstGeom prst="pie">
          <a:avLst>
            <a:gd name="adj1" fmla="val 6942858"/>
            <a:gd name="adj2" fmla="val 10028574"/>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Quantification </a:t>
          </a:r>
          <a:r>
            <a:rPr lang="en-US" sz="1400" kern="1200"/>
            <a:t>Counting reads per transcript/gene</a:t>
          </a:r>
        </a:p>
      </dsp:txBody>
      <dsp:txXfrm>
        <a:off x="2121042" y="4032338"/>
        <a:ext cx="1369215" cy="1061141"/>
      </dsp:txXfrm>
    </dsp:sp>
    <dsp:sp modelId="{C708A4D3-FC93-1340-A054-70C1716456ED}">
      <dsp:nvSpPr>
        <dsp:cNvPr id="0" name=""/>
        <dsp:cNvSpPr/>
      </dsp:nvSpPr>
      <dsp:spPr>
        <a:xfrm>
          <a:off x="1405627" y="510032"/>
          <a:ext cx="5750703" cy="5750703"/>
        </a:xfrm>
        <a:prstGeom prst="pie">
          <a:avLst>
            <a:gd name="adj1" fmla="val 10028574"/>
            <a:gd name="adj2" fmla="val 13114284"/>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Differential Expression Analysis </a:t>
          </a:r>
          <a:r>
            <a:rPr lang="en-US" sz="1400" kern="1200"/>
            <a:t>Compare expression levels between conditions</a:t>
          </a:r>
        </a:p>
      </dsp:txBody>
      <dsp:txXfrm>
        <a:off x="1676047" y="2594662"/>
        <a:ext cx="1574597" cy="958450"/>
      </dsp:txXfrm>
    </dsp:sp>
    <dsp:sp modelId="{920C2D3B-4E16-AF4D-A2B6-8872FB3EDA66}">
      <dsp:nvSpPr>
        <dsp:cNvPr id="0" name=""/>
        <dsp:cNvSpPr/>
      </dsp:nvSpPr>
      <dsp:spPr>
        <a:xfrm>
          <a:off x="1158100" y="145602"/>
          <a:ext cx="5750703" cy="5750703"/>
        </a:xfrm>
        <a:prstGeom prst="pie">
          <a:avLst>
            <a:gd name="adj1" fmla="val 13114284"/>
            <a:gd name="adj2" fmla="val 1620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Functional Enrichment </a:t>
          </a:r>
          <a:r>
            <a:rPr lang="en-US" sz="1400" kern="1200"/>
            <a:t>Pathway analysis, gene ontology</a:t>
          </a:r>
        </a:p>
      </dsp:txBody>
      <dsp:txXfrm>
        <a:off x="2518415" y="679596"/>
        <a:ext cx="1369215" cy="1095372"/>
      </dsp:txXfrm>
    </dsp:sp>
    <dsp:sp modelId="{2F1429F3-3006-A547-8212-1F7458438D7C}">
      <dsp:nvSpPr>
        <dsp:cNvPr id="0" name=""/>
        <dsp:cNvSpPr/>
      </dsp:nvSpPr>
      <dsp:spPr>
        <a:xfrm>
          <a:off x="1390771" y="-62025"/>
          <a:ext cx="6462695" cy="6462695"/>
        </a:xfrm>
        <a:prstGeom prst="circularArrow">
          <a:avLst>
            <a:gd name="adj1" fmla="val 5085"/>
            <a:gd name="adj2" fmla="val 327528"/>
            <a:gd name="adj3" fmla="val 18957827"/>
            <a:gd name="adj4" fmla="val 16200343"/>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EA73EE-0CEE-244F-A249-E9F2DBE0B223}">
      <dsp:nvSpPr>
        <dsp:cNvPr id="0" name=""/>
        <dsp:cNvSpPr/>
      </dsp:nvSpPr>
      <dsp:spPr>
        <a:xfrm>
          <a:off x="1316806" y="154445"/>
          <a:ext cx="6462695" cy="6462695"/>
        </a:xfrm>
        <a:prstGeom prst="circularArrow">
          <a:avLst>
            <a:gd name="adj1" fmla="val 5085"/>
            <a:gd name="adj2" fmla="val 327528"/>
            <a:gd name="adj3" fmla="val 443744"/>
            <a:gd name="adj4" fmla="val 19285776"/>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AB47A4-96D6-1B49-B7D4-7AF6EA59DFA4}">
      <dsp:nvSpPr>
        <dsp:cNvPr id="0" name=""/>
        <dsp:cNvSpPr/>
      </dsp:nvSpPr>
      <dsp:spPr>
        <a:xfrm>
          <a:off x="1290012" y="270559"/>
          <a:ext cx="6462695" cy="6462695"/>
        </a:xfrm>
        <a:prstGeom prst="circularArrow">
          <a:avLst>
            <a:gd name="adj1" fmla="val 5085"/>
            <a:gd name="adj2" fmla="val 327528"/>
            <a:gd name="adj3" fmla="val 3529100"/>
            <a:gd name="adj4" fmla="val 770764"/>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D12E57-0659-734A-A98E-FBFD3A66682A}">
      <dsp:nvSpPr>
        <dsp:cNvPr id="0" name=""/>
        <dsp:cNvSpPr/>
      </dsp:nvSpPr>
      <dsp:spPr>
        <a:xfrm>
          <a:off x="1183129" y="321615"/>
          <a:ext cx="6462695" cy="6462695"/>
        </a:xfrm>
        <a:prstGeom prst="circularArrow">
          <a:avLst>
            <a:gd name="adj1" fmla="val 5085"/>
            <a:gd name="adj2" fmla="val 327528"/>
            <a:gd name="adj3" fmla="val 6615046"/>
            <a:gd name="adj4" fmla="val 3857426"/>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510C17-EF2C-4343-9884-B912A53087B5}">
      <dsp:nvSpPr>
        <dsp:cNvPr id="0" name=""/>
        <dsp:cNvSpPr/>
      </dsp:nvSpPr>
      <dsp:spPr>
        <a:xfrm>
          <a:off x="1076247" y="270559"/>
          <a:ext cx="6462695" cy="6462695"/>
        </a:xfrm>
        <a:prstGeom prst="circularArrow">
          <a:avLst>
            <a:gd name="adj1" fmla="val 5085"/>
            <a:gd name="adj2" fmla="val 327528"/>
            <a:gd name="adj3" fmla="val 9701707"/>
            <a:gd name="adj4" fmla="val 6943371"/>
            <a:gd name="adj5" fmla="val 5932"/>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1BC99F-16BB-6F42-8FDF-B2B627002060}">
      <dsp:nvSpPr>
        <dsp:cNvPr id="0" name=""/>
        <dsp:cNvSpPr/>
      </dsp:nvSpPr>
      <dsp:spPr>
        <a:xfrm>
          <a:off x="1049452" y="154445"/>
          <a:ext cx="6462695" cy="6462695"/>
        </a:xfrm>
        <a:prstGeom prst="circularArrow">
          <a:avLst>
            <a:gd name="adj1" fmla="val 5085"/>
            <a:gd name="adj2" fmla="val 327528"/>
            <a:gd name="adj3" fmla="val 12786695"/>
            <a:gd name="adj4" fmla="val 10028727"/>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CCF73D-BA94-F94C-9756-E678E07C2EB5}">
      <dsp:nvSpPr>
        <dsp:cNvPr id="0" name=""/>
        <dsp:cNvSpPr/>
      </dsp:nvSpPr>
      <dsp:spPr>
        <a:xfrm flipV="1">
          <a:off x="1493479" y="6823230"/>
          <a:ext cx="397908" cy="45691"/>
        </a:xfrm>
        <a:prstGeom prst="leftCircularArrow">
          <a:avLst>
            <a:gd name="adj1" fmla="val 5085"/>
            <a:gd name="adj2" fmla="val 327528"/>
            <a:gd name="adj3" fmla="val 15872129"/>
            <a:gd name="adj4" fmla="val 13114645"/>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16036-DE3C-5741-8886-4E3C26C1C0D9}">
      <dsp:nvSpPr>
        <dsp:cNvPr id="0" name=""/>
        <dsp:cNvSpPr/>
      </dsp:nvSpPr>
      <dsp:spPr>
        <a:xfrm>
          <a:off x="1747054" y="293970"/>
          <a:ext cx="5750703" cy="5750703"/>
        </a:xfrm>
        <a:prstGeom prst="pie">
          <a:avLst>
            <a:gd name="adj1" fmla="val 16200000"/>
            <a:gd name="adj2" fmla="val 19285716"/>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Experimental Design </a:t>
          </a:r>
          <a:r>
            <a:rPr lang="en-US" sz="1400" kern="1200" dirty="0"/>
            <a:t>Replicates, sequencing depth</a:t>
          </a:r>
        </a:p>
      </dsp:txBody>
      <dsp:txXfrm>
        <a:off x="4768227" y="827964"/>
        <a:ext cx="1369215" cy="1095372"/>
      </dsp:txXfrm>
    </dsp:sp>
    <dsp:sp modelId="{BF8E866C-C79F-FD46-9003-0E8305A3C326}">
      <dsp:nvSpPr>
        <dsp:cNvPr id="0" name=""/>
        <dsp:cNvSpPr/>
      </dsp:nvSpPr>
      <dsp:spPr>
        <a:xfrm>
          <a:off x="1672624" y="510032"/>
          <a:ext cx="5750703" cy="5750703"/>
        </a:xfrm>
        <a:prstGeom prst="pie">
          <a:avLst>
            <a:gd name="adj1" fmla="val 19285716"/>
            <a:gd name="adj2" fmla="val 771428"/>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Sequencing </a:t>
          </a:r>
          <a:r>
            <a:rPr lang="en-US" sz="1400" kern="1200"/>
            <a:t>Platforms (Illumina, PacBio, Oxford Nanopore)</a:t>
          </a:r>
        </a:p>
      </dsp:txBody>
      <dsp:txXfrm>
        <a:off x="5578310" y="2594662"/>
        <a:ext cx="1574597" cy="958450"/>
      </dsp:txXfrm>
    </dsp:sp>
    <dsp:sp modelId="{677DC2EE-274D-0A40-B991-A3D65C8C118B}">
      <dsp:nvSpPr>
        <dsp:cNvPr id="0" name=""/>
        <dsp:cNvSpPr/>
      </dsp:nvSpPr>
      <dsp:spPr>
        <a:xfrm>
          <a:off x="1645924" y="626415"/>
          <a:ext cx="5750703" cy="5750703"/>
        </a:xfrm>
        <a:prstGeom prst="pie">
          <a:avLst>
            <a:gd name="adj1" fmla="val 771428"/>
            <a:gd name="adj2" fmla="val 3857143"/>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Quality Control </a:t>
          </a:r>
          <a:r>
            <a:rPr lang="en-US" sz="1400" kern="1200" dirty="0"/>
            <a:t>Raw data checks (FASTQ files)</a:t>
          </a:r>
        </a:p>
      </dsp:txBody>
      <dsp:txXfrm>
        <a:off x="5338697" y="4032338"/>
        <a:ext cx="1369215" cy="1061141"/>
      </dsp:txXfrm>
    </dsp:sp>
    <dsp:sp modelId="{F901E605-AC6F-1944-992C-8E1C6B6B946D}">
      <dsp:nvSpPr>
        <dsp:cNvPr id="0" name=""/>
        <dsp:cNvSpPr/>
      </dsp:nvSpPr>
      <dsp:spPr>
        <a:xfrm>
          <a:off x="1539125" y="677761"/>
          <a:ext cx="5750703" cy="5750703"/>
        </a:xfrm>
        <a:prstGeom prst="pie">
          <a:avLst>
            <a:gd name="adj1" fmla="val 3857226"/>
            <a:gd name="adj2" fmla="val 6942858"/>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Read Alignment/Mapping </a:t>
          </a:r>
          <a:r>
            <a:rPr lang="en-US" sz="1400" kern="1200" dirty="0"/>
            <a:t>Mapping reads to reference genome</a:t>
          </a:r>
        </a:p>
      </dsp:txBody>
      <dsp:txXfrm>
        <a:off x="3746985" y="5196171"/>
        <a:ext cx="1334984" cy="958450"/>
      </dsp:txXfrm>
    </dsp:sp>
    <dsp:sp modelId="{1C1A1081-963D-3D4F-8DB1-73F1882EB160}">
      <dsp:nvSpPr>
        <dsp:cNvPr id="0" name=""/>
        <dsp:cNvSpPr/>
      </dsp:nvSpPr>
      <dsp:spPr>
        <a:xfrm>
          <a:off x="1432326" y="626415"/>
          <a:ext cx="5750703" cy="5750703"/>
        </a:xfrm>
        <a:prstGeom prst="pie">
          <a:avLst>
            <a:gd name="adj1" fmla="val 6942858"/>
            <a:gd name="adj2" fmla="val 10028574"/>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Quantification </a:t>
          </a:r>
          <a:r>
            <a:rPr lang="en-US" sz="1400" kern="1200"/>
            <a:t>Counting reads per transcript/gene</a:t>
          </a:r>
        </a:p>
      </dsp:txBody>
      <dsp:txXfrm>
        <a:off x="2121042" y="4032338"/>
        <a:ext cx="1369215" cy="1061141"/>
      </dsp:txXfrm>
    </dsp:sp>
    <dsp:sp modelId="{C708A4D3-FC93-1340-A054-70C1716456ED}">
      <dsp:nvSpPr>
        <dsp:cNvPr id="0" name=""/>
        <dsp:cNvSpPr/>
      </dsp:nvSpPr>
      <dsp:spPr>
        <a:xfrm>
          <a:off x="1405627" y="510032"/>
          <a:ext cx="5750703" cy="5750703"/>
        </a:xfrm>
        <a:prstGeom prst="pie">
          <a:avLst>
            <a:gd name="adj1" fmla="val 10028574"/>
            <a:gd name="adj2" fmla="val 13114284"/>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Differential Expression Analysis </a:t>
          </a:r>
          <a:r>
            <a:rPr lang="en-US" sz="1400" kern="1200"/>
            <a:t>Compare expression levels between conditions</a:t>
          </a:r>
        </a:p>
      </dsp:txBody>
      <dsp:txXfrm>
        <a:off x="1676047" y="2594662"/>
        <a:ext cx="1574597" cy="958450"/>
      </dsp:txXfrm>
    </dsp:sp>
    <dsp:sp modelId="{920C2D3B-4E16-AF4D-A2B6-8872FB3EDA66}">
      <dsp:nvSpPr>
        <dsp:cNvPr id="0" name=""/>
        <dsp:cNvSpPr/>
      </dsp:nvSpPr>
      <dsp:spPr>
        <a:xfrm>
          <a:off x="1158100" y="145602"/>
          <a:ext cx="5750703" cy="5750703"/>
        </a:xfrm>
        <a:prstGeom prst="pie">
          <a:avLst>
            <a:gd name="adj1" fmla="val 13114284"/>
            <a:gd name="adj2" fmla="val 1620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Functional Enrichment </a:t>
          </a:r>
          <a:r>
            <a:rPr lang="en-US" sz="1400" kern="1200"/>
            <a:t>Pathway analysis, gene ontology</a:t>
          </a:r>
        </a:p>
      </dsp:txBody>
      <dsp:txXfrm>
        <a:off x="2518415" y="679596"/>
        <a:ext cx="1369215" cy="1095372"/>
      </dsp:txXfrm>
    </dsp:sp>
    <dsp:sp modelId="{2F1429F3-3006-A547-8212-1F7458438D7C}">
      <dsp:nvSpPr>
        <dsp:cNvPr id="0" name=""/>
        <dsp:cNvSpPr/>
      </dsp:nvSpPr>
      <dsp:spPr>
        <a:xfrm>
          <a:off x="1390771" y="-62025"/>
          <a:ext cx="6462695" cy="6462695"/>
        </a:xfrm>
        <a:prstGeom prst="circularArrow">
          <a:avLst>
            <a:gd name="adj1" fmla="val 5085"/>
            <a:gd name="adj2" fmla="val 327528"/>
            <a:gd name="adj3" fmla="val 18957827"/>
            <a:gd name="adj4" fmla="val 16200343"/>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EA73EE-0CEE-244F-A249-E9F2DBE0B223}">
      <dsp:nvSpPr>
        <dsp:cNvPr id="0" name=""/>
        <dsp:cNvSpPr/>
      </dsp:nvSpPr>
      <dsp:spPr>
        <a:xfrm>
          <a:off x="1316806" y="154445"/>
          <a:ext cx="6462695" cy="6462695"/>
        </a:xfrm>
        <a:prstGeom prst="circularArrow">
          <a:avLst>
            <a:gd name="adj1" fmla="val 5085"/>
            <a:gd name="adj2" fmla="val 327528"/>
            <a:gd name="adj3" fmla="val 443744"/>
            <a:gd name="adj4" fmla="val 19285776"/>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AB47A4-96D6-1B49-B7D4-7AF6EA59DFA4}">
      <dsp:nvSpPr>
        <dsp:cNvPr id="0" name=""/>
        <dsp:cNvSpPr/>
      </dsp:nvSpPr>
      <dsp:spPr>
        <a:xfrm>
          <a:off x="1290012" y="270559"/>
          <a:ext cx="6462695" cy="6462695"/>
        </a:xfrm>
        <a:prstGeom prst="circularArrow">
          <a:avLst>
            <a:gd name="adj1" fmla="val 5085"/>
            <a:gd name="adj2" fmla="val 327528"/>
            <a:gd name="adj3" fmla="val 3529100"/>
            <a:gd name="adj4" fmla="val 770764"/>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D12E57-0659-734A-A98E-FBFD3A66682A}">
      <dsp:nvSpPr>
        <dsp:cNvPr id="0" name=""/>
        <dsp:cNvSpPr/>
      </dsp:nvSpPr>
      <dsp:spPr>
        <a:xfrm>
          <a:off x="1183129" y="321615"/>
          <a:ext cx="6462695" cy="6462695"/>
        </a:xfrm>
        <a:prstGeom prst="circularArrow">
          <a:avLst>
            <a:gd name="adj1" fmla="val 5085"/>
            <a:gd name="adj2" fmla="val 327528"/>
            <a:gd name="adj3" fmla="val 6615046"/>
            <a:gd name="adj4" fmla="val 3857426"/>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510C17-EF2C-4343-9884-B912A53087B5}">
      <dsp:nvSpPr>
        <dsp:cNvPr id="0" name=""/>
        <dsp:cNvSpPr/>
      </dsp:nvSpPr>
      <dsp:spPr>
        <a:xfrm>
          <a:off x="1076247" y="270559"/>
          <a:ext cx="6462695" cy="6462695"/>
        </a:xfrm>
        <a:prstGeom prst="circularArrow">
          <a:avLst>
            <a:gd name="adj1" fmla="val 5085"/>
            <a:gd name="adj2" fmla="val 327528"/>
            <a:gd name="adj3" fmla="val 9701707"/>
            <a:gd name="adj4" fmla="val 6943371"/>
            <a:gd name="adj5" fmla="val 5932"/>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1BC99F-16BB-6F42-8FDF-B2B627002060}">
      <dsp:nvSpPr>
        <dsp:cNvPr id="0" name=""/>
        <dsp:cNvSpPr/>
      </dsp:nvSpPr>
      <dsp:spPr>
        <a:xfrm>
          <a:off x="1049452" y="154445"/>
          <a:ext cx="6462695" cy="6462695"/>
        </a:xfrm>
        <a:prstGeom prst="circularArrow">
          <a:avLst>
            <a:gd name="adj1" fmla="val 5085"/>
            <a:gd name="adj2" fmla="val 327528"/>
            <a:gd name="adj3" fmla="val 12786695"/>
            <a:gd name="adj4" fmla="val 10028727"/>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CCF73D-BA94-F94C-9756-E678E07C2EB5}">
      <dsp:nvSpPr>
        <dsp:cNvPr id="0" name=""/>
        <dsp:cNvSpPr/>
      </dsp:nvSpPr>
      <dsp:spPr>
        <a:xfrm flipV="1">
          <a:off x="1493479" y="6823230"/>
          <a:ext cx="397908" cy="45691"/>
        </a:xfrm>
        <a:prstGeom prst="leftCircularArrow">
          <a:avLst>
            <a:gd name="adj1" fmla="val 5085"/>
            <a:gd name="adj2" fmla="val 327528"/>
            <a:gd name="adj3" fmla="val 15872129"/>
            <a:gd name="adj4" fmla="val 13114645"/>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FE7F0-FA8E-2932-0C17-4A6E585D8E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3A6CE1-4BE3-E4E5-0DFC-BC85795525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FA9CF5-0562-A122-52D2-BC74F138A224}"/>
              </a:ext>
            </a:extLst>
          </p:cNvPr>
          <p:cNvSpPr>
            <a:spLocks noGrp="1"/>
          </p:cNvSpPr>
          <p:nvPr>
            <p:ph type="dt" sz="half" idx="10"/>
          </p:nvPr>
        </p:nvSpPr>
        <p:spPr/>
        <p:txBody>
          <a:bodyPr/>
          <a:lstStyle/>
          <a:p>
            <a:fld id="{A6C91742-99DD-A545-9C7B-4CBF007FDE55}" type="datetimeFigureOut">
              <a:rPr lang="en-US" smtClean="0"/>
              <a:t>9/23/24</a:t>
            </a:fld>
            <a:endParaRPr lang="en-US"/>
          </a:p>
        </p:txBody>
      </p:sp>
      <p:sp>
        <p:nvSpPr>
          <p:cNvPr id="5" name="Footer Placeholder 4">
            <a:extLst>
              <a:ext uri="{FF2B5EF4-FFF2-40B4-BE49-F238E27FC236}">
                <a16:creationId xmlns:a16="http://schemas.microsoft.com/office/drawing/2014/main" id="{8453B463-3287-D650-4662-8DFF68711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1C4D39-0F24-2524-8317-1CEF51C08177}"/>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2159723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2D07-95E9-505A-E04D-5FC6334224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393E4F-F281-B135-B032-3EC9D6068E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B5171C-C060-78AF-73DA-5B096B5C0E98}"/>
              </a:ext>
            </a:extLst>
          </p:cNvPr>
          <p:cNvSpPr>
            <a:spLocks noGrp="1"/>
          </p:cNvSpPr>
          <p:nvPr>
            <p:ph type="dt" sz="half" idx="10"/>
          </p:nvPr>
        </p:nvSpPr>
        <p:spPr/>
        <p:txBody>
          <a:bodyPr/>
          <a:lstStyle/>
          <a:p>
            <a:fld id="{A6C91742-99DD-A545-9C7B-4CBF007FDE55}" type="datetimeFigureOut">
              <a:rPr lang="en-US" smtClean="0"/>
              <a:t>9/23/24</a:t>
            </a:fld>
            <a:endParaRPr lang="en-US"/>
          </a:p>
        </p:txBody>
      </p:sp>
      <p:sp>
        <p:nvSpPr>
          <p:cNvPr id="5" name="Footer Placeholder 4">
            <a:extLst>
              <a:ext uri="{FF2B5EF4-FFF2-40B4-BE49-F238E27FC236}">
                <a16:creationId xmlns:a16="http://schemas.microsoft.com/office/drawing/2014/main" id="{F6BAE683-4954-4C01-6F47-E2957ACE6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2BE01-0047-C23B-EBF8-E00AC956E81D}"/>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62241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F2B8E8-0D7D-1406-0440-8F837D24C9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F51589-5E6A-259F-BFF8-6AF99EEA66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E3C6B-6E63-4072-7118-DF131D0C4798}"/>
              </a:ext>
            </a:extLst>
          </p:cNvPr>
          <p:cNvSpPr>
            <a:spLocks noGrp="1"/>
          </p:cNvSpPr>
          <p:nvPr>
            <p:ph type="dt" sz="half" idx="10"/>
          </p:nvPr>
        </p:nvSpPr>
        <p:spPr/>
        <p:txBody>
          <a:bodyPr/>
          <a:lstStyle/>
          <a:p>
            <a:fld id="{A6C91742-99DD-A545-9C7B-4CBF007FDE55}" type="datetimeFigureOut">
              <a:rPr lang="en-US" smtClean="0"/>
              <a:t>9/23/24</a:t>
            </a:fld>
            <a:endParaRPr lang="en-US"/>
          </a:p>
        </p:txBody>
      </p:sp>
      <p:sp>
        <p:nvSpPr>
          <p:cNvPr id="5" name="Footer Placeholder 4">
            <a:extLst>
              <a:ext uri="{FF2B5EF4-FFF2-40B4-BE49-F238E27FC236}">
                <a16:creationId xmlns:a16="http://schemas.microsoft.com/office/drawing/2014/main" id="{5250207E-5628-09AA-1A20-A60052A9BE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BEF773-3F64-A445-F7D2-2C3D23540C5D}"/>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376546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E4BE-A002-FAD7-7CEB-106B8DBAF1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1271ED-76CB-B068-863F-B8B28FC76D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06F6AC-8AA7-E6E1-C4DE-0F2ABED90188}"/>
              </a:ext>
            </a:extLst>
          </p:cNvPr>
          <p:cNvSpPr>
            <a:spLocks noGrp="1"/>
          </p:cNvSpPr>
          <p:nvPr>
            <p:ph type="dt" sz="half" idx="10"/>
          </p:nvPr>
        </p:nvSpPr>
        <p:spPr/>
        <p:txBody>
          <a:bodyPr/>
          <a:lstStyle/>
          <a:p>
            <a:fld id="{A6C91742-99DD-A545-9C7B-4CBF007FDE55}" type="datetimeFigureOut">
              <a:rPr lang="en-US" smtClean="0"/>
              <a:t>9/23/24</a:t>
            </a:fld>
            <a:endParaRPr lang="en-US"/>
          </a:p>
        </p:txBody>
      </p:sp>
      <p:sp>
        <p:nvSpPr>
          <p:cNvPr id="5" name="Footer Placeholder 4">
            <a:extLst>
              <a:ext uri="{FF2B5EF4-FFF2-40B4-BE49-F238E27FC236}">
                <a16:creationId xmlns:a16="http://schemas.microsoft.com/office/drawing/2014/main" id="{A220D57D-4178-475D-629B-765777D5CB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BC519-79E1-42CD-0DB4-B5915AABE169}"/>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2081308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E431-EF0D-36CD-B728-BCF383C864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E5D6E0-E64A-55BF-8338-B4CE18DFEBD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9D67C1-5AC6-07A9-7FBD-7C19675D8A82}"/>
              </a:ext>
            </a:extLst>
          </p:cNvPr>
          <p:cNvSpPr>
            <a:spLocks noGrp="1"/>
          </p:cNvSpPr>
          <p:nvPr>
            <p:ph type="dt" sz="half" idx="10"/>
          </p:nvPr>
        </p:nvSpPr>
        <p:spPr/>
        <p:txBody>
          <a:bodyPr/>
          <a:lstStyle/>
          <a:p>
            <a:fld id="{A6C91742-99DD-A545-9C7B-4CBF007FDE55}" type="datetimeFigureOut">
              <a:rPr lang="en-US" smtClean="0"/>
              <a:t>9/23/24</a:t>
            </a:fld>
            <a:endParaRPr lang="en-US"/>
          </a:p>
        </p:txBody>
      </p:sp>
      <p:sp>
        <p:nvSpPr>
          <p:cNvPr id="5" name="Footer Placeholder 4">
            <a:extLst>
              <a:ext uri="{FF2B5EF4-FFF2-40B4-BE49-F238E27FC236}">
                <a16:creationId xmlns:a16="http://schemas.microsoft.com/office/drawing/2014/main" id="{BA6D1AE6-14FA-5420-B9D3-C98E6FBDC6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29BE9B-A438-EE0F-EC34-5669708301FE}"/>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3278163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56B67-281C-2D71-55B8-B9AAAEADDB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2F56C6-7E84-08FB-6852-E5A4DD84FE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E845A1-383E-5D08-9DD0-9CBE43AAA5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C17310-AD4D-BABB-F2BF-743A828696C7}"/>
              </a:ext>
            </a:extLst>
          </p:cNvPr>
          <p:cNvSpPr>
            <a:spLocks noGrp="1"/>
          </p:cNvSpPr>
          <p:nvPr>
            <p:ph type="dt" sz="half" idx="10"/>
          </p:nvPr>
        </p:nvSpPr>
        <p:spPr/>
        <p:txBody>
          <a:bodyPr/>
          <a:lstStyle/>
          <a:p>
            <a:fld id="{A6C91742-99DD-A545-9C7B-4CBF007FDE55}" type="datetimeFigureOut">
              <a:rPr lang="en-US" smtClean="0"/>
              <a:t>9/23/24</a:t>
            </a:fld>
            <a:endParaRPr lang="en-US"/>
          </a:p>
        </p:txBody>
      </p:sp>
      <p:sp>
        <p:nvSpPr>
          <p:cNvPr id="6" name="Footer Placeholder 5">
            <a:extLst>
              <a:ext uri="{FF2B5EF4-FFF2-40B4-BE49-F238E27FC236}">
                <a16:creationId xmlns:a16="http://schemas.microsoft.com/office/drawing/2014/main" id="{8DAEDEE9-015B-052D-9F32-6EA0B181D8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4818AE-FD14-1FA6-CFBD-8F80F82997C3}"/>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259694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1F465-DF37-B398-DD01-99C6825683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A304AA-79D1-D286-B3DC-6E12F5E5C5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90DCF7-8531-9139-944F-6B9C23C820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DA5F6F-F75F-9DDD-3EC0-287259F798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11E887-7089-3979-8E62-0292564248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287735-0BA4-C0DD-1083-52A72F927805}"/>
              </a:ext>
            </a:extLst>
          </p:cNvPr>
          <p:cNvSpPr>
            <a:spLocks noGrp="1"/>
          </p:cNvSpPr>
          <p:nvPr>
            <p:ph type="dt" sz="half" idx="10"/>
          </p:nvPr>
        </p:nvSpPr>
        <p:spPr/>
        <p:txBody>
          <a:bodyPr/>
          <a:lstStyle/>
          <a:p>
            <a:fld id="{A6C91742-99DD-A545-9C7B-4CBF007FDE55}" type="datetimeFigureOut">
              <a:rPr lang="en-US" smtClean="0"/>
              <a:t>9/23/24</a:t>
            </a:fld>
            <a:endParaRPr lang="en-US"/>
          </a:p>
        </p:txBody>
      </p:sp>
      <p:sp>
        <p:nvSpPr>
          <p:cNvPr id="8" name="Footer Placeholder 7">
            <a:extLst>
              <a:ext uri="{FF2B5EF4-FFF2-40B4-BE49-F238E27FC236}">
                <a16:creationId xmlns:a16="http://schemas.microsoft.com/office/drawing/2014/main" id="{D4AC06F4-6733-9EE9-D022-D6AABFCBB4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88624E-6833-1C40-38BE-600F20D3309E}"/>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68407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8CA86-03AB-0423-D8F6-5A62ED4EAC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15371B-2D67-F50F-9762-4453F6C3FCA8}"/>
              </a:ext>
            </a:extLst>
          </p:cNvPr>
          <p:cNvSpPr>
            <a:spLocks noGrp="1"/>
          </p:cNvSpPr>
          <p:nvPr>
            <p:ph type="dt" sz="half" idx="10"/>
          </p:nvPr>
        </p:nvSpPr>
        <p:spPr/>
        <p:txBody>
          <a:bodyPr/>
          <a:lstStyle/>
          <a:p>
            <a:fld id="{A6C91742-99DD-A545-9C7B-4CBF007FDE55}" type="datetimeFigureOut">
              <a:rPr lang="en-US" smtClean="0"/>
              <a:t>9/23/24</a:t>
            </a:fld>
            <a:endParaRPr lang="en-US"/>
          </a:p>
        </p:txBody>
      </p:sp>
      <p:sp>
        <p:nvSpPr>
          <p:cNvPr id="4" name="Footer Placeholder 3">
            <a:extLst>
              <a:ext uri="{FF2B5EF4-FFF2-40B4-BE49-F238E27FC236}">
                <a16:creationId xmlns:a16="http://schemas.microsoft.com/office/drawing/2014/main" id="{2ED3104A-C32D-AD61-76F1-4D9F3194D7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5F56D6-CC70-320A-7FC7-D7B7F4035422}"/>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2423150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26DE0D-980F-7823-A21C-69EAE894DF6C}"/>
              </a:ext>
            </a:extLst>
          </p:cNvPr>
          <p:cNvSpPr>
            <a:spLocks noGrp="1"/>
          </p:cNvSpPr>
          <p:nvPr>
            <p:ph type="dt" sz="half" idx="10"/>
          </p:nvPr>
        </p:nvSpPr>
        <p:spPr/>
        <p:txBody>
          <a:bodyPr/>
          <a:lstStyle/>
          <a:p>
            <a:fld id="{A6C91742-99DD-A545-9C7B-4CBF007FDE55}" type="datetimeFigureOut">
              <a:rPr lang="en-US" smtClean="0"/>
              <a:t>9/23/24</a:t>
            </a:fld>
            <a:endParaRPr lang="en-US"/>
          </a:p>
        </p:txBody>
      </p:sp>
      <p:sp>
        <p:nvSpPr>
          <p:cNvPr id="3" name="Footer Placeholder 2">
            <a:extLst>
              <a:ext uri="{FF2B5EF4-FFF2-40B4-BE49-F238E27FC236}">
                <a16:creationId xmlns:a16="http://schemas.microsoft.com/office/drawing/2014/main" id="{C630CD98-ADF5-1392-FD32-226AF7C54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A02441-4469-DDDC-19D9-F0F4722F43ED}"/>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996137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E36FA-5604-AC9B-A86B-1631CA0A84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7F9295-5068-5929-629F-D993984BE2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13C880-AE68-C96A-DCA7-FD0A8A7EBC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97100D-964E-8983-22D4-89D95CEE62DC}"/>
              </a:ext>
            </a:extLst>
          </p:cNvPr>
          <p:cNvSpPr>
            <a:spLocks noGrp="1"/>
          </p:cNvSpPr>
          <p:nvPr>
            <p:ph type="dt" sz="half" idx="10"/>
          </p:nvPr>
        </p:nvSpPr>
        <p:spPr/>
        <p:txBody>
          <a:bodyPr/>
          <a:lstStyle/>
          <a:p>
            <a:fld id="{A6C91742-99DD-A545-9C7B-4CBF007FDE55}" type="datetimeFigureOut">
              <a:rPr lang="en-US" smtClean="0"/>
              <a:t>9/23/24</a:t>
            </a:fld>
            <a:endParaRPr lang="en-US"/>
          </a:p>
        </p:txBody>
      </p:sp>
      <p:sp>
        <p:nvSpPr>
          <p:cNvPr id="6" name="Footer Placeholder 5">
            <a:extLst>
              <a:ext uri="{FF2B5EF4-FFF2-40B4-BE49-F238E27FC236}">
                <a16:creationId xmlns:a16="http://schemas.microsoft.com/office/drawing/2014/main" id="{363836B1-A2E0-508B-F9D1-B13AE921B9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420CAB-E462-FFB6-E484-88003E7B5EBA}"/>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55384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B6C49-BCA5-0926-6E3E-3764CBEA59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3C93A5-E455-453C-BA83-462217BA1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307054-09FF-5F02-C0E3-F5BBCA661F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045E6C-7BF7-042D-B097-0561DDECFB25}"/>
              </a:ext>
            </a:extLst>
          </p:cNvPr>
          <p:cNvSpPr>
            <a:spLocks noGrp="1"/>
          </p:cNvSpPr>
          <p:nvPr>
            <p:ph type="dt" sz="half" idx="10"/>
          </p:nvPr>
        </p:nvSpPr>
        <p:spPr/>
        <p:txBody>
          <a:bodyPr/>
          <a:lstStyle/>
          <a:p>
            <a:fld id="{A6C91742-99DD-A545-9C7B-4CBF007FDE55}" type="datetimeFigureOut">
              <a:rPr lang="en-US" smtClean="0"/>
              <a:t>9/23/24</a:t>
            </a:fld>
            <a:endParaRPr lang="en-US"/>
          </a:p>
        </p:txBody>
      </p:sp>
      <p:sp>
        <p:nvSpPr>
          <p:cNvPr id="6" name="Footer Placeholder 5">
            <a:extLst>
              <a:ext uri="{FF2B5EF4-FFF2-40B4-BE49-F238E27FC236}">
                <a16:creationId xmlns:a16="http://schemas.microsoft.com/office/drawing/2014/main" id="{30E40D68-9AED-A88D-C522-F338263082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CAE35B-8AA1-20DB-357B-F9654BF74442}"/>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564245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FC8844-E478-E796-57B9-54867A538F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56D9C4-810C-E6BB-DF6E-FA120D915E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3C280-F46E-E7F7-4061-74FCDEC546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6C91742-99DD-A545-9C7B-4CBF007FDE55}" type="datetimeFigureOut">
              <a:rPr lang="en-US" smtClean="0"/>
              <a:t>9/23/24</a:t>
            </a:fld>
            <a:endParaRPr lang="en-US"/>
          </a:p>
        </p:txBody>
      </p:sp>
      <p:sp>
        <p:nvSpPr>
          <p:cNvPr id="5" name="Footer Placeholder 4">
            <a:extLst>
              <a:ext uri="{FF2B5EF4-FFF2-40B4-BE49-F238E27FC236}">
                <a16:creationId xmlns:a16="http://schemas.microsoft.com/office/drawing/2014/main" id="{0C5574E4-1E17-5ABA-C468-BB83B5A1C2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6183D6-3876-3570-83D8-11CF7F0BE3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C951DB-02B2-364D-9417-FC95092C478E}" type="slidenum">
              <a:rPr lang="en-US" smtClean="0"/>
              <a:t>‹#›</a:t>
            </a:fld>
            <a:endParaRPr lang="en-US"/>
          </a:p>
        </p:txBody>
      </p:sp>
    </p:spTree>
    <p:extLst>
      <p:ext uri="{BB962C8B-B14F-4D97-AF65-F5344CB8AC3E}">
        <p14:creationId xmlns:p14="http://schemas.microsoft.com/office/powerpoint/2010/main" val="1051944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imeg-ku.shinyapps.io/RNAseqChef/" TargetMode="External"/><Relationship Id="rId2" Type="http://schemas.openxmlformats.org/officeDocument/2006/relationships/hyperlink" Target="https://www.jbc.org/article/S0021-9258(23)01838-0/fulltext#app-1" TargetMode="External"/><Relationship Id="rId1" Type="http://schemas.openxmlformats.org/officeDocument/2006/relationships/slideLayout" Target="../slideLayouts/slideLayout2.xml"/><Relationship Id="rId4" Type="http://schemas.openxmlformats.org/officeDocument/2006/relationships/hyperlink" Target="https://ranaseq.eu/analysi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8" name="Picture 7" descr="A dna structure with different types of molecules&#10;&#10;Description automatically generated with medium confidence">
            <a:extLst>
              <a:ext uri="{FF2B5EF4-FFF2-40B4-BE49-F238E27FC236}">
                <a16:creationId xmlns:a16="http://schemas.microsoft.com/office/drawing/2014/main" id="{A065E882-9A87-D487-B941-6A94B9CD2FB3}"/>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artisticGlowEdges/>
                    </a14:imgEffect>
                  </a14:imgLayer>
                </a14:imgProps>
              </a:ext>
            </a:extLst>
          </a:blip>
          <a:srcRect t="2866" r="-1" b="1118"/>
          <a:stretch/>
        </p:blipFill>
        <p:spPr>
          <a:xfrm>
            <a:off x="187388" y="182880"/>
            <a:ext cx="11824481" cy="6499784"/>
          </a:xfrm>
          <a:prstGeom prst="rect">
            <a:avLst/>
          </a:prstGeom>
        </p:spPr>
      </p:pic>
      <p:sp>
        <p:nvSpPr>
          <p:cNvPr id="2" name="Title 1">
            <a:extLst>
              <a:ext uri="{FF2B5EF4-FFF2-40B4-BE49-F238E27FC236}">
                <a16:creationId xmlns:a16="http://schemas.microsoft.com/office/drawing/2014/main" id="{F8258048-AFD4-17C0-43AE-2E8987A66855}"/>
              </a:ext>
            </a:extLst>
          </p:cNvPr>
          <p:cNvSpPr>
            <a:spLocks noGrp="1"/>
          </p:cNvSpPr>
          <p:nvPr>
            <p:ph type="ctrTitle"/>
          </p:nvPr>
        </p:nvSpPr>
        <p:spPr>
          <a:xfrm>
            <a:off x="1198181" y="1122363"/>
            <a:ext cx="9795637" cy="2217158"/>
          </a:xfrm>
        </p:spPr>
        <p:txBody>
          <a:bodyPr>
            <a:normAutofit fontScale="90000"/>
          </a:bodyPr>
          <a:lstStyle/>
          <a:p>
            <a:pPr algn="l"/>
            <a:r>
              <a:rPr lang="en-US" sz="5200" dirty="0">
                <a:solidFill>
                  <a:srgbClr val="FFFFFF"/>
                </a:solidFill>
              </a:rPr>
              <a:t>Module #5:</a:t>
            </a:r>
            <a:br>
              <a:rPr lang="en-US" sz="5200" dirty="0">
                <a:solidFill>
                  <a:srgbClr val="FFFFFF"/>
                </a:solidFill>
              </a:rPr>
            </a:br>
            <a:r>
              <a:rPr lang="en-US" sz="5200" dirty="0">
                <a:solidFill>
                  <a:srgbClr val="FFFFFF"/>
                </a:solidFill>
              </a:rPr>
              <a:t>RNA-Seq Analysis: From Raw Data to Biological Insights</a:t>
            </a:r>
          </a:p>
        </p:txBody>
      </p:sp>
      <p:sp>
        <p:nvSpPr>
          <p:cNvPr id="3" name="Subtitle 2">
            <a:extLst>
              <a:ext uri="{FF2B5EF4-FFF2-40B4-BE49-F238E27FC236}">
                <a16:creationId xmlns:a16="http://schemas.microsoft.com/office/drawing/2014/main" id="{D516B456-5968-8A97-1E7A-3F545BD88875}"/>
              </a:ext>
            </a:extLst>
          </p:cNvPr>
          <p:cNvSpPr>
            <a:spLocks noGrp="1"/>
          </p:cNvSpPr>
          <p:nvPr>
            <p:ph type="subTitle" idx="1"/>
          </p:nvPr>
        </p:nvSpPr>
        <p:spPr>
          <a:xfrm>
            <a:off x="1198181" y="3526021"/>
            <a:ext cx="9795637" cy="2042260"/>
          </a:xfrm>
        </p:spPr>
        <p:txBody>
          <a:bodyPr>
            <a:normAutofit/>
          </a:bodyPr>
          <a:lstStyle/>
          <a:p>
            <a:pPr algn="l"/>
            <a:r>
              <a:rPr lang="en-US" dirty="0">
                <a:solidFill>
                  <a:srgbClr val="FFFFFF"/>
                </a:solidFill>
              </a:rPr>
              <a:t>Muhammad Elsadany</a:t>
            </a:r>
          </a:p>
          <a:p>
            <a:pPr algn="l"/>
            <a:r>
              <a:rPr lang="en-US" dirty="0">
                <a:solidFill>
                  <a:srgbClr val="FFFFFF"/>
                </a:solidFill>
              </a:rPr>
              <a:t>Department of Psychiatry</a:t>
            </a:r>
          </a:p>
          <a:p>
            <a:pPr algn="l"/>
            <a:r>
              <a:rPr lang="en-US" dirty="0">
                <a:solidFill>
                  <a:srgbClr val="FFFFFF"/>
                </a:solidFill>
              </a:rPr>
              <a:t>Michaelson Lab</a:t>
            </a:r>
          </a:p>
        </p:txBody>
      </p:sp>
      <p:sp>
        <p:nvSpPr>
          <p:cNvPr id="4" name="AutoShape 2" descr="A vibrant, educational cover image for a tutorial on RNA-seq analysis in landscape format. The image should show a DNA helix transforming into strands of RNA, symbolizing RNA sequencing. Include visual elements representing key steps in RNA-seq: sequencing reads, alignment, transcript quantification, and downstream analysis like differential expression and pathway analysis. The background could feature scientific symbols such as data graphs, sequencing machines, and gene expression heatmaps, emphasizing the importance of RNA-seq in uncovering gene activity and function in biological research.">
            <a:extLst>
              <a:ext uri="{FF2B5EF4-FFF2-40B4-BE49-F238E27FC236}">
                <a16:creationId xmlns:a16="http://schemas.microsoft.com/office/drawing/2014/main" id="{947570E4-73DF-E586-BBED-0D813ACD9DAE}"/>
              </a:ext>
            </a:extLst>
          </p:cNvPr>
          <p:cNvSpPr>
            <a:spLocks noChangeAspect="1" noChangeArrowheads="1"/>
          </p:cNvSpPr>
          <p:nvPr/>
        </p:nvSpPr>
        <p:spPr bwMode="auto">
          <a:xfrm>
            <a:off x="95250" y="0"/>
            <a:ext cx="120015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38484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E66A1-FAB4-B5BD-9C3B-AA44572BFA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D3C638-691E-9E0D-2153-CB66B7A6D023}"/>
              </a:ext>
            </a:extLst>
          </p:cNvPr>
          <p:cNvSpPr>
            <a:spLocks noGrp="1"/>
          </p:cNvSpPr>
          <p:nvPr>
            <p:ph idx="1"/>
          </p:nvPr>
        </p:nvSpPr>
        <p:spPr/>
        <p:txBody>
          <a:bodyPr/>
          <a:lstStyle/>
          <a:p>
            <a:r>
              <a:rPr lang="en-US" dirty="0"/>
              <a:t>Wait until the SRA files are done being transferred to the server</a:t>
            </a:r>
          </a:p>
          <a:p>
            <a:endParaRPr lang="en-US" dirty="0"/>
          </a:p>
        </p:txBody>
      </p:sp>
    </p:spTree>
    <p:extLst>
      <p:ext uri="{BB962C8B-B14F-4D97-AF65-F5344CB8AC3E}">
        <p14:creationId xmlns:p14="http://schemas.microsoft.com/office/powerpoint/2010/main" val="1653758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0C94-F2FC-1660-56ED-F7CD6396B5B3}"/>
              </a:ext>
            </a:extLst>
          </p:cNvPr>
          <p:cNvSpPr>
            <a:spLocks noGrp="1"/>
          </p:cNvSpPr>
          <p:nvPr>
            <p:ph type="title"/>
          </p:nvPr>
        </p:nvSpPr>
        <p:spPr/>
        <p:txBody>
          <a:bodyPr/>
          <a:lstStyle/>
          <a:p>
            <a:r>
              <a:rPr lang="en-US" b="0" i="0" u="none" strike="noStrike" dirty="0">
                <a:solidFill>
                  <a:srgbClr val="000000"/>
                </a:solidFill>
                <a:effectLst/>
                <a:latin typeface="-webkit-standard"/>
              </a:rPr>
              <a:t>RNA-Seq</a:t>
            </a:r>
            <a:endParaRPr lang="en-US" dirty="0"/>
          </a:p>
        </p:txBody>
      </p:sp>
      <p:sp>
        <p:nvSpPr>
          <p:cNvPr id="3" name="Content Placeholder 2">
            <a:extLst>
              <a:ext uri="{FF2B5EF4-FFF2-40B4-BE49-F238E27FC236}">
                <a16:creationId xmlns:a16="http://schemas.microsoft.com/office/drawing/2014/main" id="{05AA5802-9F0E-DA13-3226-FD911933829A}"/>
              </a:ext>
            </a:extLst>
          </p:cNvPr>
          <p:cNvSpPr>
            <a:spLocks noGrp="1"/>
          </p:cNvSpPr>
          <p:nvPr>
            <p:ph idx="1"/>
          </p:nvPr>
        </p:nvSpPr>
        <p:spPr/>
        <p:txBody>
          <a:bodyPr/>
          <a:lstStyle/>
          <a:p>
            <a:r>
              <a:rPr lang="en-US" dirty="0"/>
              <a:t>Captures the snapshot of RNA </a:t>
            </a:r>
            <a:r>
              <a:rPr lang="en-US" b="1" dirty="0"/>
              <a:t>presence</a:t>
            </a:r>
            <a:r>
              <a:rPr lang="en-US" dirty="0"/>
              <a:t> and </a:t>
            </a:r>
            <a:r>
              <a:rPr lang="en-US" b="1" dirty="0"/>
              <a:t>quantity</a:t>
            </a:r>
            <a:r>
              <a:rPr lang="en-US" dirty="0"/>
              <a:t> from a biological sample </a:t>
            </a:r>
            <a:r>
              <a:rPr lang="en-US" b="1" dirty="0"/>
              <a:t>at a given moment</a:t>
            </a:r>
            <a:r>
              <a:rPr lang="en-US" dirty="0"/>
              <a:t>.</a:t>
            </a:r>
          </a:p>
          <a:p>
            <a:r>
              <a:rPr lang="en-US" dirty="0">
                <a:solidFill>
                  <a:srgbClr val="000000"/>
                </a:solidFill>
                <a:latin typeface="-webkit-standard"/>
              </a:rPr>
              <a:t>I</a:t>
            </a:r>
            <a:r>
              <a:rPr lang="en-US" b="0" i="0" u="none" strike="noStrike" dirty="0">
                <a:solidFill>
                  <a:srgbClr val="000000"/>
                </a:solidFill>
                <a:effectLst/>
                <a:latin typeface="-webkit-standard"/>
              </a:rPr>
              <a:t>dentifies </a:t>
            </a:r>
            <a:r>
              <a:rPr lang="en-US" b="1" i="0" u="none" strike="noStrike" dirty="0">
                <a:solidFill>
                  <a:srgbClr val="000000"/>
                </a:solidFill>
                <a:effectLst/>
              </a:rPr>
              <a:t>differentially expressed genes (DEGs)</a:t>
            </a:r>
            <a:r>
              <a:rPr lang="en-US" b="0" i="0" u="none" strike="noStrike" dirty="0">
                <a:solidFill>
                  <a:srgbClr val="000000"/>
                </a:solidFill>
                <a:effectLst/>
                <a:latin typeface="-webkit-standard"/>
              </a:rPr>
              <a:t> under various conditions (e.g., healthy vs. diseased tissue)</a:t>
            </a:r>
          </a:p>
        </p:txBody>
      </p:sp>
      <p:pic>
        <p:nvPicPr>
          <p:cNvPr id="4" name="Picture 3">
            <a:extLst>
              <a:ext uri="{FF2B5EF4-FFF2-40B4-BE49-F238E27FC236}">
                <a16:creationId xmlns:a16="http://schemas.microsoft.com/office/drawing/2014/main" id="{225B1546-CB75-5F40-2898-D9C21A4F0A2F}"/>
              </a:ext>
            </a:extLst>
          </p:cNvPr>
          <p:cNvPicPr>
            <a:picLocks noChangeAspect="1"/>
          </p:cNvPicPr>
          <p:nvPr/>
        </p:nvPicPr>
        <p:blipFill>
          <a:blip r:embed="rId2"/>
          <a:stretch>
            <a:fillRect/>
          </a:stretch>
        </p:blipFill>
        <p:spPr>
          <a:xfrm>
            <a:off x="2209800" y="3598511"/>
            <a:ext cx="7772400" cy="3127726"/>
          </a:xfrm>
          <a:prstGeom prst="rect">
            <a:avLst/>
          </a:prstGeom>
        </p:spPr>
      </p:pic>
    </p:spTree>
    <p:extLst>
      <p:ext uri="{BB962C8B-B14F-4D97-AF65-F5344CB8AC3E}">
        <p14:creationId xmlns:p14="http://schemas.microsoft.com/office/powerpoint/2010/main" val="3047268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17B31E1-402C-3A59-2700-0E0907B6AC65}"/>
              </a:ext>
            </a:extLst>
          </p:cNvPr>
          <p:cNvSpPr>
            <a:spLocks noGrp="1"/>
          </p:cNvSpPr>
          <p:nvPr>
            <p:ph type="title"/>
          </p:nvPr>
        </p:nvSpPr>
        <p:spPr>
          <a:xfrm>
            <a:off x="630936" y="495992"/>
            <a:ext cx="4195140" cy="5638831"/>
          </a:xfrm>
          <a:noFill/>
        </p:spPr>
        <p:txBody>
          <a:bodyPr anchor="ctr">
            <a:normAutofit/>
          </a:bodyPr>
          <a:lstStyle/>
          <a:p>
            <a:r>
              <a:rPr lang="en-US" sz="4800" b="0" i="0" u="none" strike="noStrike">
                <a:effectLst/>
                <a:latin typeface="-webkit-standard"/>
              </a:rPr>
              <a:t>RNA-Seq Workflow Overview</a:t>
            </a:r>
            <a:endParaRPr lang="en-US" sz="4800"/>
          </a:p>
        </p:txBody>
      </p:sp>
      <p:graphicFrame>
        <p:nvGraphicFramePr>
          <p:cNvPr id="5" name="Content Placeholder 2">
            <a:extLst>
              <a:ext uri="{FF2B5EF4-FFF2-40B4-BE49-F238E27FC236}">
                <a16:creationId xmlns:a16="http://schemas.microsoft.com/office/drawing/2014/main" id="{CE6677E3-E71D-70D5-2800-5FE8611277C4}"/>
              </a:ext>
            </a:extLst>
          </p:cNvPr>
          <p:cNvGraphicFramePr>
            <a:graphicFrameLocks noGrp="1"/>
          </p:cNvGraphicFramePr>
          <p:nvPr>
            <p:ph idx="1"/>
            <p:extLst>
              <p:ext uri="{D42A27DB-BD31-4B8C-83A1-F6EECF244321}">
                <p14:modId xmlns:p14="http://schemas.microsoft.com/office/powerpoint/2010/main" val="4069130381"/>
              </p:ext>
            </p:extLst>
          </p:nvPr>
        </p:nvGraphicFramePr>
        <p:xfrm>
          <a:off x="3359997" y="5962"/>
          <a:ext cx="8828955" cy="6846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582502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17B31E1-402C-3A59-2700-0E0907B6AC65}"/>
              </a:ext>
            </a:extLst>
          </p:cNvPr>
          <p:cNvSpPr>
            <a:spLocks noGrp="1"/>
          </p:cNvSpPr>
          <p:nvPr>
            <p:ph type="title"/>
          </p:nvPr>
        </p:nvSpPr>
        <p:spPr>
          <a:xfrm>
            <a:off x="630936" y="495992"/>
            <a:ext cx="4195140" cy="5638831"/>
          </a:xfrm>
          <a:noFill/>
        </p:spPr>
        <p:txBody>
          <a:bodyPr anchor="ctr">
            <a:normAutofit/>
          </a:bodyPr>
          <a:lstStyle/>
          <a:p>
            <a:r>
              <a:rPr lang="en-US" sz="4800" b="0" i="0" u="none" strike="noStrike">
                <a:effectLst/>
                <a:latin typeface="-webkit-standard"/>
              </a:rPr>
              <a:t>RNA-Seq Workflow Overview</a:t>
            </a:r>
            <a:endParaRPr lang="en-US" sz="4800"/>
          </a:p>
        </p:txBody>
      </p:sp>
      <p:graphicFrame>
        <p:nvGraphicFramePr>
          <p:cNvPr id="5" name="Content Placeholder 2">
            <a:extLst>
              <a:ext uri="{FF2B5EF4-FFF2-40B4-BE49-F238E27FC236}">
                <a16:creationId xmlns:a16="http://schemas.microsoft.com/office/drawing/2014/main" id="{CE6677E3-E71D-70D5-2800-5FE8611277C4}"/>
              </a:ext>
            </a:extLst>
          </p:cNvPr>
          <p:cNvGraphicFramePr>
            <a:graphicFrameLocks noGrp="1"/>
          </p:cNvGraphicFramePr>
          <p:nvPr>
            <p:ph idx="1"/>
            <p:extLst>
              <p:ext uri="{D42A27DB-BD31-4B8C-83A1-F6EECF244321}">
                <p14:modId xmlns:p14="http://schemas.microsoft.com/office/powerpoint/2010/main" val="2078062812"/>
              </p:ext>
            </p:extLst>
          </p:nvPr>
        </p:nvGraphicFramePr>
        <p:xfrm>
          <a:off x="3359997" y="5962"/>
          <a:ext cx="8828955" cy="6846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85400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17B31E1-402C-3A59-2700-0E0907B6AC65}"/>
              </a:ext>
            </a:extLst>
          </p:cNvPr>
          <p:cNvSpPr>
            <a:spLocks noGrp="1"/>
          </p:cNvSpPr>
          <p:nvPr>
            <p:ph type="title"/>
          </p:nvPr>
        </p:nvSpPr>
        <p:spPr>
          <a:xfrm>
            <a:off x="630936" y="495992"/>
            <a:ext cx="4195140" cy="5638831"/>
          </a:xfrm>
          <a:noFill/>
        </p:spPr>
        <p:txBody>
          <a:bodyPr anchor="ctr">
            <a:normAutofit/>
          </a:bodyPr>
          <a:lstStyle/>
          <a:p>
            <a:r>
              <a:rPr lang="en-US" sz="4800" b="0" i="0" u="none" strike="noStrike">
                <a:effectLst/>
                <a:latin typeface="-webkit-standard"/>
              </a:rPr>
              <a:t>RNA-Seq Workflow Overview</a:t>
            </a:r>
            <a:endParaRPr lang="en-US" sz="4800"/>
          </a:p>
        </p:txBody>
      </p:sp>
      <p:graphicFrame>
        <p:nvGraphicFramePr>
          <p:cNvPr id="5" name="Content Placeholder 2">
            <a:extLst>
              <a:ext uri="{FF2B5EF4-FFF2-40B4-BE49-F238E27FC236}">
                <a16:creationId xmlns:a16="http://schemas.microsoft.com/office/drawing/2014/main" id="{CE6677E3-E71D-70D5-2800-5FE8611277C4}"/>
              </a:ext>
            </a:extLst>
          </p:cNvPr>
          <p:cNvGraphicFramePr>
            <a:graphicFrameLocks noGrp="1"/>
          </p:cNvGraphicFramePr>
          <p:nvPr>
            <p:ph idx="1"/>
          </p:nvPr>
        </p:nvGraphicFramePr>
        <p:xfrm>
          <a:off x="3359997" y="5962"/>
          <a:ext cx="8828955" cy="6846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nip Single Corner Rectangle 3">
            <a:extLst>
              <a:ext uri="{FF2B5EF4-FFF2-40B4-BE49-F238E27FC236}">
                <a16:creationId xmlns:a16="http://schemas.microsoft.com/office/drawing/2014/main" id="{AAB7CFFF-274A-5F9C-E777-A567F3A54CBA}"/>
              </a:ext>
            </a:extLst>
          </p:cNvPr>
          <p:cNvSpPr/>
          <p:nvPr/>
        </p:nvSpPr>
        <p:spPr>
          <a:xfrm rot="11621248">
            <a:off x="7486664" y="87981"/>
            <a:ext cx="4276277" cy="3675989"/>
          </a:xfrm>
          <a:custGeom>
            <a:avLst/>
            <a:gdLst>
              <a:gd name="connsiteX0" fmla="*/ 0 w 4162513"/>
              <a:gd name="connsiteY0" fmla="*/ 0 h 3675989"/>
              <a:gd name="connsiteX1" fmla="*/ 3549836 w 4162513"/>
              <a:gd name="connsiteY1" fmla="*/ 0 h 3675989"/>
              <a:gd name="connsiteX2" fmla="*/ 4162513 w 4162513"/>
              <a:gd name="connsiteY2" fmla="*/ 612677 h 3675989"/>
              <a:gd name="connsiteX3" fmla="*/ 4162513 w 4162513"/>
              <a:gd name="connsiteY3" fmla="*/ 3675989 h 3675989"/>
              <a:gd name="connsiteX4" fmla="*/ 0 w 4162513"/>
              <a:gd name="connsiteY4" fmla="*/ 3675989 h 3675989"/>
              <a:gd name="connsiteX5" fmla="*/ 0 w 4162513"/>
              <a:gd name="connsiteY5" fmla="*/ 0 h 3675989"/>
              <a:gd name="connsiteX0" fmla="*/ 0 w 4162513"/>
              <a:gd name="connsiteY0" fmla="*/ 0 h 3675989"/>
              <a:gd name="connsiteX1" fmla="*/ 3549836 w 4162513"/>
              <a:gd name="connsiteY1" fmla="*/ 0 h 3675989"/>
              <a:gd name="connsiteX2" fmla="*/ 3877047 w 4162513"/>
              <a:gd name="connsiteY2" fmla="*/ 701807 h 3675989"/>
              <a:gd name="connsiteX3" fmla="*/ 4162513 w 4162513"/>
              <a:gd name="connsiteY3" fmla="*/ 3675989 h 3675989"/>
              <a:gd name="connsiteX4" fmla="*/ 0 w 4162513"/>
              <a:gd name="connsiteY4" fmla="*/ 3675989 h 3675989"/>
              <a:gd name="connsiteX5" fmla="*/ 0 w 4162513"/>
              <a:gd name="connsiteY5" fmla="*/ 0 h 3675989"/>
              <a:gd name="connsiteX0" fmla="*/ 0 w 4276277"/>
              <a:gd name="connsiteY0" fmla="*/ 0 h 3675989"/>
              <a:gd name="connsiteX1" fmla="*/ 3549836 w 4276277"/>
              <a:gd name="connsiteY1" fmla="*/ 0 h 3675989"/>
              <a:gd name="connsiteX2" fmla="*/ 3877047 w 4276277"/>
              <a:gd name="connsiteY2" fmla="*/ 701807 h 3675989"/>
              <a:gd name="connsiteX3" fmla="*/ 4276277 w 4276277"/>
              <a:gd name="connsiteY3" fmla="*/ 3203862 h 3675989"/>
              <a:gd name="connsiteX4" fmla="*/ 0 w 4276277"/>
              <a:gd name="connsiteY4" fmla="*/ 3675989 h 3675989"/>
              <a:gd name="connsiteX5" fmla="*/ 0 w 4276277"/>
              <a:gd name="connsiteY5" fmla="*/ 0 h 36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6277" h="3675989">
                <a:moveTo>
                  <a:pt x="0" y="0"/>
                </a:moveTo>
                <a:lnTo>
                  <a:pt x="3549836" y="0"/>
                </a:lnTo>
                <a:lnTo>
                  <a:pt x="3877047" y="701807"/>
                </a:lnTo>
                <a:lnTo>
                  <a:pt x="4276277" y="3203862"/>
                </a:lnTo>
                <a:lnTo>
                  <a:pt x="0" y="3675989"/>
                </a:lnTo>
                <a:lnTo>
                  <a:pt x="0" y="0"/>
                </a:lnTo>
                <a:close/>
              </a:path>
            </a:pathLst>
          </a:custGeom>
          <a:solidFill>
            <a:schemeClr val="bg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76213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26A7-F28D-1386-AAB2-B7BA4EEE6A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B2A03B-44CD-49D9-6103-87ABE90BB764}"/>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A772F09A-4FA1-AB28-618D-D854E2175A63}"/>
              </a:ext>
            </a:extLst>
          </p:cNvPr>
          <p:cNvGraphicFramePr>
            <a:graphicFrameLocks noGrp="1"/>
          </p:cNvGraphicFramePr>
          <p:nvPr>
            <p:extLst>
              <p:ext uri="{D42A27DB-BD31-4B8C-83A1-F6EECF244321}">
                <p14:modId xmlns:p14="http://schemas.microsoft.com/office/powerpoint/2010/main" val="3418941761"/>
              </p:ext>
            </p:extLst>
          </p:nvPr>
        </p:nvGraphicFramePr>
        <p:xfrm>
          <a:off x="-3047" y="6480978"/>
          <a:ext cx="12188950" cy="379795"/>
        </p:xfrm>
        <a:graphic>
          <a:graphicData uri="http://schemas.openxmlformats.org/drawingml/2006/table">
            <a:tbl>
              <a:tblPr firstRow="1" bandRow="1">
                <a:tableStyleId>{5C22544A-7EE6-4342-B048-85BDC9FD1C3A}</a:tableStyleId>
              </a:tblPr>
              <a:tblGrid>
                <a:gridCol w="2437790">
                  <a:extLst>
                    <a:ext uri="{9D8B030D-6E8A-4147-A177-3AD203B41FA5}">
                      <a16:colId xmlns:a16="http://schemas.microsoft.com/office/drawing/2014/main" val="3020881332"/>
                    </a:ext>
                  </a:extLst>
                </a:gridCol>
                <a:gridCol w="2437790">
                  <a:extLst>
                    <a:ext uri="{9D8B030D-6E8A-4147-A177-3AD203B41FA5}">
                      <a16:colId xmlns:a16="http://schemas.microsoft.com/office/drawing/2014/main" val="1889706055"/>
                    </a:ext>
                  </a:extLst>
                </a:gridCol>
                <a:gridCol w="2437790">
                  <a:extLst>
                    <a:ext uri="{9D8B030D-6E8A-4147-A177-3AD203B41FA5}">
                      <a16:colId xmlns:a16="http://schemas.microsoft.com/office/drawing/2014/main" val="2201938917"/>
                    </a:ext>
                  </a:extLst>
                </a:gridCol>
                <a:gridCol w="2437790">
                  <a:extLst>
                    <a:ext uri="{9D8B030D-6E8A-4147-A177-3AD203B41FA5}">
                      <a16:colId xmlns:a16="http://schemas.microsoft.com/office/drawing/2014/main" val="1006219235"/>
                    </a:ext>
                  </a:extLst>
                </a:gridCol>
                <a:gridCol w="2437790">
                  <a:extLst>
                    <a:ext uri="{9D8B030D-6E8A-4147-A177-3AD203B41FA5}">
                      <a16:colId xmlns:a16="http://schemas.microsoft.com/office/drawing/2014/main" val="3504312336"/>
                    </a:ext>
                  </a:extLst>
                </a:gridCol>
              </a:tblGrid>
              <a:tr h="379795">
                <a:tc>
                  <a:txBody>
                    <a:bodyPr/>
                    <a:lstStyle/>
                    <a:p>
                      <a:pPr algn="ctr"/>
                      <a:r>
                        <a:rPr lang="en-US" dirty="0"/>
                        <a:t>Quality Control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E9ED5"/>
                    </a:solidFill>
                  </a:tcPr>
                </a:tc>
                <a:tc>
                  <a:txBody>
                    <a:bodyPr/>
                    <a:lstStyle/>
                    <a:p>
                      <a:pPr algn="ctr"/>
                      <a:r>
                        <a:rPr lang="en-US" dirty="0"/>
                        <a:t>Alignment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A02B93"/>
                    </a:solidFill>
                  </a:tcPr>
                </a:tc>
                <a:tc>
                  <a:txBody>
                    <a:bodyPr/>
                    <a:lstStyle/>
                    <a:p>
                      <a:pPr algn="ctr"/>
                      <a:r>
                        <a:rPr lang="en-US" dirty="0"/>
                        <a:t>Quantification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DA72E"/>
                    </a:solidFill>
                  </a:tcPr>
                </a:tc>
                <a:tc>
                  <a:txBody>
                    <a:bodyPr/>
                    <a:lstStyle/>
                    <a:p>
                      <a:pPr algn="ctr"/>
                      <a:r>
                        <a:rPr lang="en-US" sz="1600" dirty="0"/>
                        <a:t>Differential Expression</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A7131"/>
                    </a:solidFill>
                  </a:tcPr>
                </a:tc>
                <a:tc>
                  <a:txBody>
                    <a:bodyPr/>
                    <a:lstStyle/>
                    <a:p>
                      <a:pPr algn="ctr"/>
                      <a:r>
                        <a:rPr lang="en-US" sz="1600" dirty="0"/>
                        <a:t>Functional Enrichment</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A6A24"/>
                    </a:solidFill>
                  </a:tcPr>
                </a:tc>
                <a:extLst>
                  <a:ext uri="{0D108BD9-81ED-4DB2-BD59-A6C34878D82A}">
                    <a16:rowId xmlns:a16="http://schemas.microsoft.com/office/drawing/2014/main" val="3380370684"/>
                  </a:ext>
                </a:extLst>
              </a:tr>
            </a:tbl>
          </a:graphicData>
        </a:graphic>
      </p:graphicFrame>
    </p:spTree>
    <p:extLst>
      <p:ext uri="{BB962C8B-B14F-4D97-AF65-F5344CB8AC3E}">
        <p14:creationId xmlns:p14="http://schemas.microsoft.com/office/powerpoint/2010/main" val="2679750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D1D3A-3AAB-2FBF-82CF-31FBAC30E1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846213-9777-E949-EB73-33B0FEBDE438}"/>
              </a:ext>
            </a:extLst>
          </p:cNvPr>
          <p:cNvSpPr>
            <a:spLocks noGrp="1"/>
          </p:cNvSpPr>
          <p:nvPr>
            <p:ph idx="1"/>
          </p:nvPr>
        </p:nvSpPr>
        <p:spPr/>
        <p:txBody>
          <a:bodyPr/>
          <a:lstStyle/>
          <a:p>
            <a:pPr marL="514350" indent="-514350">
              <a:buFont typeface="+mj-lt"/>
              <a:buAutoNum type="arabicPeriod"/>
            </a:pPr>
            <a:r>
              <a:rPr lang="en-US" dirty="0"/>
              <a:t>Raw FASTQ</a:t>
            </a:r>
          </a:p>
          <a:p>
            <a:pPr marL="514350" indent="-514350">
              <a:buFont typeface="+mj-lt"/>
              <a:buAutoNum type="arabicPeriod"/>
            </a:pPr>
            <a:r>
              <a:rPr lang="en-US" dirty="0" err="1"/>
              <a:t>Trimmomatic</a:t>
            </a: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171290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6C04F-8B23-1018-ED36-207B22C57296}"/>
              </a:ext>
            </a:extLst>
          </p:cNvPr>
          <p:cNvSpPr>
            <a:spLocks noGrp="1"/>
          </p:cNvSpPr>
          <p:nvPr>
            <p:ph type="title"/>
          </p:nvPr>
        </p:nvSpPr>
        <p:spPr/>
        <p:txBody>
          <a:bodyPr/>
          <a:lstStyle/>
          <a:p>
            <a:r>
              <a:rPr lang="en-US" dirty="0"/>
              <a:t>Tools and Websites</a:t>
            </a:r>
          </a:p>
        </p:txBody>
      </p:sp>
      <p:sp>
        <p:nvSpPr>
          <p:cNvPr id="3" name="Content Placeholder 2">
            <a:extLst>
              <a:ext uri="{FF2B5EF4-FFF2-40B4-BE49-F238E27FC236}">
                <a16:creationId xmlns:a16="http://schemas.microsoft.com/office/drawing/2014/main" id="{0BC2E850-836B-A163-1ED1-284499764B82}"/>
              </a:ext>
            </a:extLst>
          </p:cNvPr>
          <p:cNvSpPr>
            <a:spLocks noGrp="1"/>
          </p:cNvSpPr>
          <p:nvPr>
            <p:ph idx="1"/>
          </p:nvPr>
        </p:nvSpPr>
        <p:spPr/>
        <p:txBody>
          <a:bodyPr/>
          <a:lstStyle/>
          <a:p>
            <a:r>
              <a:rPr lang="en-US" dirty="0" err="1"/>
              <a:t>RNAseqChef</a:t>
            </a:r>
            <a:r>
              <a:rPr lang="en-US" dirty="0"/>
              <a:t>:</a:t>
            </a:r>
          </a:p>
          <a:p>
            <a:pPr lvl="1"/>
            <a:r>
              <a:rPr lang="en-US" dirty="0">
                <a:hlinkClick r:id="rId2"/>
              </a:rPr>
              <a:t>https://www.jbc.org/article/S0021-9258(23)01838-0/fulltext#app-1</a:t>
            </a:r>
            <a:r>
              <a:rPr lang="en-US" dirty="0"/>
              <a:t> </a:t>
            </a:r>
          </a:p>
          <a:p>
            <a:pPr lvl="1"/>
            <a:r>
              <a:rPr lang="en-US" dirty="0">
                <a:hlinkClick r:id="rId3"/>
              </a:rPr>
              <a:t>https://imeg-ku.shinyapps.io/RNAseqChef/</a:t>
            </a:r>
            <a:r>
              <a:rPr lang="en-US" dirty="0"/>
              <a:t> </a:t>
            </a:r>
          </a:p>
          <a:p>
            <a:r>
              <a:rPr lang="en-US" dirty="0" err="1"/>
              <a:t>RaNA</a:t>
            </a:r>
            <a:r>
              <a:rPr lang="en-US" dirty="0"/>
              <a:t>-Seq:</a:t>
            </a:r>
          </a:p>
          <a:p>
            <a:pPr lvl="1"/>
            <a:r>
              <a:rPr lang="en-US" dirty="0">
                <a:hlinkClick r:id="rId4"/>
              </a:rPr>
              <a:t>https://ranaseq.eu/analysis</a:t>
            </a:r>
            <a:r>
              <a:rPr lang="en-US" dirty="0"/>
              <a:t> </a:t>
            </a:r>
          </a:p>
          <a:p>
            <a:pPr lvl="1"/>
            <a:endParaRPr lang="en-US" dirty="0"/>
          </a:p>
          <a:p>
            <a:endParaRPr lang="en-US" dirty="0"/>
          </a:p>
        </p:txBody>
      </p:sp>
    </p:spTree>
    <p:extLst>
      <p:ext uri="{BB962C8B-B14F-4D97-AF65-F5344CB8AC3E}">
        <p14:creationId xmlns:p14="http://schemas.microsoft.com/office/powerpoint/2010/main" val="3841991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80724-B208-230F-49A1-5F7FC7A8A3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2C892D-2479-97C9-49FD-CEBB210C0F5A}"/>
              </a:ext>
            </a:extLst>
          </p:cNvPr>
          <p:cNvSpPr>
            <a:spLocks noGrp="1"/>
          </p:cNvSpPr>
          <p:nvPr>
            <p:ph idx="1"/>
          </p:nvPr>
        </p:nvSpPr>
        <p:spPr/>
        <p:txBody>
          <a:bodyPr>
            <a:normAutofit fontScale="92500" lnSpcReduction="10000"/>
          </a:bodyPr>
          <a:lstStyle/>
          <a:p>
            <a:r>
              <a:rPr lang="en-US" dirty="0"/>
              <a:t>Go to GEO, search for GSE179379 </a:t>
            </a:r>
          </a:p>
          <a:p>
            <a:r>
              <a:rPr lang="en-US" dirty="0"/>
              <a:t>In that page, find the SRA accession number and copy it</a:t>
            </a:r>
          </a:p>
          <a:p>
            <a:r>
              <a:rPr lang="en-US" dirty="0"/>
              <a:t>Go to the SRA website and paste the accession number in the search box.</a:t>
            </a:r>
          </a:p>
          <a:p>
            <a:r>
              <a:rPr lang="en-US" dirty="0"/>
              <a:t>Select all 20 samples you see in the results</a:t>
            </a:r>
          </a:p>
          <a:p>
            <a:r>
              <a:rPr lang="en-US" dirty="0"/>
              <a:t>Click on “Send results to Run selector” hyperlink at the top.</a:t>
            </a:r>
          </a:p>
          <a:p>
            <a:r>
              <a:rPr lang="en-US" dirty="0"/>
              <a:t>You should see 20 files with a 12.55 Gb size</a:t>
            </a:r>
          </a:p>
          <a:p>
            <a:r>
              <a:rPr lang="en-US" dirty="0"/>
              <a:t>Select all 20 Runs and click on Galaxy in the computing column of the second table in that page.</a:t>
            </a:r>
          </a:p>
          <a:p>
            <a:r>
              <a:rPr lang="en-US" dirty="0"/>
              <a:t>You should be on galaxy server now</a:t>
            </a:r>
          </a:p>
        </p:txBody>
      </p:sp>
    </p:spTree>
    <p:extLst>
      <p:ext uri="{BB962C8B-B14F-4D97-AF65-F5344CB8AC3E}">
        <p14:creationId xmlns:p14="http://schemas.microsoft.com/office/powerpoint/2010/main" val="33098565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10365</TotalTime>
  <Words>393</Words>
  <Application>Microsoft Macintosh PowerPoint</Application>
  <PresentationFormat>Widescreen</PresentationFormat>
  <Paragraphs>53</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-webkit-standard</vt:lpstr>
      <vt:lpstr>Aptos</vt:lpstr>
      <vt:lpstr>Aptos Display</vt:lpstr>
      <vt:lpstr>Arial</vt:lpstr>
      <vt:lpstr>Office Theme</vt:lpstr>
      <vt:lpstr>Module #5: RNA-Seq Analysis: From Raw Data to Biological Insights</vt:lpstr>
      <vt:lpstr>RNA-Seq</vt:lpstr>
      <vt:lpstr>RNA-Seq Workflow Overview</vt:lpstr>
      <vt:lpstr>RNA-Seq Workflow Overview</vt:lpstr>
      <vt:lpstr>RNA-Seq Workflow Overview</vt:lpstr>
      <vt:lpstr>PowerPoint Presentation</vt:lpstr>
      <vt:lpstr>PowerPoint Presentation</vt:lpstr>
      <vt:lpstr>Tools and Websites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Elsadany, Muhammad</dc:creator>
  <cp:lastModifiedBy>Elsadany, Muhammad</cp:lastModifiedBy>
  <cp:revision>2</cp:revision>
  <cp:lastPrinted>2024-09-30T18:55:47Z</cp:lastPrinted>
  <dcterms:created xsi:type="dcterms:W3CDTF">2024-09-23T17:47:28Z</dcterms:created>
  <dcterms:modified xsi:type="dcterms:W3CDTF">2024-09-30T22:33:11Z</dcterms:modified>
</cp:coreProperties>
</file>